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3.xml" ContentType="application/vnd.openxmlformats-officedocument.presentationml.notesSlid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handoutMasterIdLst>
    <p:handoutMasterId r:id="rId19"/>
  </p:handoutMasterIdLst>
  <p:sldIdLst>
    <p:sldId id="256" r:id="rId2"/>
    <p:sldId id="257" r:id="rId3"/>
    <p:sldId id="268" r:id="rId4"/>
    <p:sldId id="270" r:id="rId5"/>
    <p:sldId id="269" r:id="rId6"/>
    <p:sldId id="258" r:id="rId7"/>
    <p:sldId id="259" r:id="rId8"/>
    <p:sldId id="260" r:id="rId9"/>
    <p:sldId id="261" r:id="rId10"/>
    <p:sldId id="262" r:id="rId11"/>
    <p:sldId id="263" r:id="rId12"/>
    <p:sldId id="264" r:id="rId13"/>
    <p:sldId id="265" r:id="rId14"/>
    <p:sldId id="266" r:id="rId15"/>
    <p:sldId id="267" r:id="rId16"/>
    <p:sldId id="271" r:id="rId17"/>
  </p:sldIdLst>
  <p:sldSz cx="9144000" cy="6858000" type="screen4x3"/>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51162" cy="497126"/>
          </a:xfrm>
          <a:prstGeom prst="rect">
            <a:avLst/>
          </a:prstGeom>
        </p:spPr>
        <p:txBody>
          <a:bodyPr vert="horz" lIns="91595" tIns="45798" rIns="91595" bIns="45798" rtlCol="0"/>
          <a:lstStyle>
            <a:lvl1pPr algn="l">
              <a:defRPr sz="1200"/>
            </a:lvl1pPr>
          </a:lstStyle>
          <a:p>
            <a:r>
              <a:rPr lang="en-GB"/>
              <a:t>Classification: UNCLASSIFIED
</a:t>
            </a:r>
          </a:p>
        </p:txBody>
      </p:sp>
      <p:sp>
        <p:nvSpPr>
          <p:cNvPr id="3" name="Date Placeholder 2"/>
          <p:cNvSpPr>
            <a:spLocks noGrp="1"/>
          </p:cNvSpPr>
          <p:nvPr>
            <p:ph type="dt" sz="quarter" idx="1"/>
          </p:nvPr>
        </p:nvSpPr>
        <p:spPr>
          <a:xfrm>
            <a:off x="3857637" y="0"/>
            <a:ext cx="2951162" cy="497126"/>
          </a:xfrm>
          <a:prstGeom prst="rect">
            <a:avLst/>
          </a:prstGeom>
        </p:spPr>
        <p:txBody>
          <a:bodyPr vert="horz" lIns="91595" tIns="45798" rIns="91595" bIns="45798" rtlCol="0"/>
          <a:lstStyle>
            <a:lvl1pPr algn="r">
              <a:defRPr sz="1200"/>
            </a:lvl1pPr>
          </a:lstStyle>
          <a:p>
            <a:fld id="{94C51EDF-F758-4D19-9DD7-D3FC8E566E2B}" type="datetimeFigureOut">
              <a:rPr lang="en-GB" smtClean="0"/>
              <a:t>11/06/2021</a:t>
            </a:fld>
            <a:endParaRPr lang="en-GB"/>
          </a:p>
        </p:txBody>
      </p:sp>
      <p:sp>
        <p:nvSpPr>
          <p:cNvPr id="4" name="Footer Placeholder 3"/>
          <p:cNvSpPr>
            <a:spLocks noGrp="1"/>
          </p:cNvSpPr>
          <p:nvPr>
            <p:ph type="ftr" sz="quarter" idx="2"/>
          </p:nvPr>
        </p:nvSpPr>
        <p:spPr>
          <a:xfrm>
            <a:off x="1" y="9443661"/>
            <a:ext cx="2951162" cy="497126"/>
          </a:xfrm>
          <a:prstGeom prst="rect">
            <a:avLst/>
          </a:prstGeom>
        </p:spPr>
        <p:txBody>
          <a:bodyPr vert="horz" lIns="91595" tIns="45798" rIns="91595" bIns="45798" rtlCol="0" anchor="b"/>
          <a:lstStyle>
            <a:lvl1pPr algn="l">
              <a:defRPr sz="1200"/>
            </a:lvl1pPr>
          </a:lstStyle>
          <a:p>
            <a:r>
              <a:rPr lang="en-GB"/>
              <a:t>
Classification: UNCLASSIFIED</a:t>
            </a:r>
          </a:p>
        </p:txBody>
      </p:sp>
      <p:sp>
        <p:nvSpPr>
          <p:cNvPr id="5" name="Slide Number Placeholder 4"/>
          <p:cNvSpPr>
            <a:spLocks noGrp="1"/>
          </p:cNvSpPr>
          <p:nvPr>
            <p:ph type="sldNum" sz="quarter" idx="3"/>
          </p:nvPr>
        </p:nvSpPr>
        <p:spPr>
          <a:xfrm>
            <a:off x="3857637" y="9443661"/>
            <a:ext cx="2951162" cy="497126"/>
          </a:xfrm>
          <a:prstGeom prst="rect">
            <a:avLst/>
          </a:prstGeom>
        </p:spPr>
        <p:txBody>
          <a:bodyPr vert="horz" lIns="91595" tIns="45798" rIns="91595" bIns="45798" rtlCol="0" anchor="b"/>
          <a:lstStyle>
            <a:lvl1pPr algn="r">
              <a:defRPr sz="1200"/>
            </a:lvl1pPr>
          </a:lstStyle>
          <a:p>
            <a:fld id="{DA9AD83F-3B7D-4391-9CB1-058C08BFE646}" type="slidenum">
              <a:rPr lang="en-GB" smtClean="0"/>
              <a:t>‹#›</a:t>
            </a:fld>
            <a:endParaRPr lang="en-GB"/>
          </a:p>
        </p:txBody>
      </p:sp>
    </p:spTree>
    <p:extLst>
      <p:ext uri="{BB962C8B-B14F-4D97-AF65-F5344CB8AC3E}">
        <p14:creationId xmlns:p14="http://schemas.microsoft.com/office/powerpoint/2010/main" val="22988397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51162" cy="497126"/>
          </a:xfrm>
          <a:prstGeom prst="rect">
            <a:avLst/>
          </a:prstGeom>
        </p:spPr>
        <p:txBody>
          <a:bodyPr vert="horz" lIns="91595" tIns="45798" rIns="91595" bIns="45798" rtlCol="0"/>
          <a:lstStyle>
            <a:lvl1pPr algn="l">
              <a:defRPr sz="1200"/>
            </a:lvl1pPr>
          </a:lstStyle>
          <a:p>
            <a:r>
              <a:rPr lang="en-GB"/>
              <a:t>Classification: UNCLASSIFIED
</a:t>
            </a:r>
          </a:p>
        </p:txBody>
      </p:sp>
      <p:sp>
        <p:nvSpPr>
          <p:cNvPr id="3" name="Date Placeholder 2"/>
          <p:cNvSpPr>
            <a:spLocks noGrp="1"/>
          </p:cNvSpPr>
          <p:nvPr>
            <p:ph type="dt" idx="1"/>
          </p:nvPr>
        </p:nvSpPr>
        <p:spPr>
          <a:xfrm>
            <a:off x="3857637" y="0"/>
            <a:ext cx="2951162" cy="497126"/>
          </a:xfrm>
          <a:prstGeom prst="rect">
            <a:avLst/>
          </a:prstGeom>
        </p:spPr>
        <p:txBody>
          <a:bodyPr vert="horz" lIns="91595" tIns="45798" rIns="91595" bIns="45798" rtlCol="0"/>
          <a:lstStyle>
            <a:lvl1pPr algn="r">
              <a:defRPr sz="1200"/>
            </a:lvl1pPr>
          </a:lstStyle>
          <a:p>
            <a:fld id="{FB4047AF-599C-4EC5-BB24-32E00FD2B16B}" type="datetimeFigureOut">
              <a:rPr lang="en-GB" smtClean="0"/>
              <a:t>11/06/2021</a:t>
            </a:fld>
            <a:endParaRPr lang="en-GB"/>
          </a:p>
        </p:txBody>
      </p:sp>
      <p:sp>
        <p:nvSpPr>
          <p:cNvPr id="4" name="Slide Image Placeholder 3"/>
          <p:cNvSpPr>
            <a:spLocks noGrp="1" noRot="1" noChangeAspect="1"/>
          </p:cNvSpPr>
          <p:nvPr>
            <p:ph type="sldImg" idx="2"/>
          </p:nvPr>
        </p:nvSpPr>
        <p:spPr>
          <a:xfrm>
            <a:off x="919163" y="746125"/>
            <a:ext cx="4972050" cy="3729038"/>
          </a:xfrm>
          <a:prstGeom prst="rect">
            <a:avLst/>
          </a:prstGeom>
          <a:noFill/>
          <a:ln w="12700">
            <a:solidFill>
              <a:prstClr val="black"/>
            </a:solidFill>
          </a:ln>
        </p:spPr>
        <p:txBody>
          <a:bodyPr vert="horz" lIns="91595" tIns="45798" rIns="91595" bIns="45798" rtlCol="0" anchor="ctr"/>
          <a:lstStyle/>
          <a:p>
            <a:endParaRPr lang="en-GB"/>
          </a:p>
        </p:txBody>
      </p:sp>
      <p:sp>
        <p:nvSpPr>
          <p:cNvPr id="5" name="Notes Placeholder 4"/>
          <p:cNvSpPr>
            <a:spLocks noGrp="1"/>
          </p:cNvSpPr>
          <p:nvPr>
            <p:ph type="body" sz="quarter" idx="3"/>
          </p:nvPr>
        </p:nvSpPr>
        <p:spPr>
          <a:xfrm>
            <a:off x="681038" y="4722694"/>
            <a:ext cx="5448300" cy="4474131"/>
          </a:xfrm>
          <a:prstGeom prst="rect">
            <a:avLst/>
          </a:prstGeom>
        </p:spPr>
        <p:txBody>
          <a:bodyPr vert="horz" lIns="91595" tIns="45798" rIns="91595" bIns="4579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43661"/>
            <a:ext cx="2951162" cy="497126"/>
          </a:xfrm>
          <a:prstGeom prst="rect">
            <a:avLst/>
          </a:prstGeom>
        </p:spPr>
        <p:txBody>
          <a:bodyPr vert="horz" lIns="91595" tIns="45798" rIns="91595" bIns="45798" rtlCol="0" anchor="b"/>
          <a:lstStyle>
            <a:lvl1pPr algn="l">
              <a:defRPr sz="1200"/>
            </a:lvl1pPr>
          </a:lstStyle>
          <a:p>
            <a:r>
              <a:rPr lang="en-GB"/>
              <a:t>
Classification: UNCLASSIFIED</a:t>
            </a:r>
          </a:p>
        </p:txBody>
      </p:sp>
      <p:sp>
        <p:nvSpPr>
          <p:cNvPr id="7" name="Slide Number Placeholder 6"/>
          <p:cNvSpPr>
            <a:spLocks noGrp="1"/>
          </p:cNvSpPr>
          <p:nvPr>
            <p:ph type="sldNum" sz="quarter" idx="5"/>
          </p:nvPr>
        </p:nvSpPr>
        <p:spPr>
          <a:xfrm>
            <a:off x="3857637" y="9443661"/>
            <a:ext cx="2951162" cy="497126"/>
          </a:xfrm>
          <a:prstGeom prst="rect">
            <a:avLst/>
          </a:prstGeom>
        </p:spPr>
        <p:txBody>
          <a:bodyPr vert="horz" lIns="91595" tIns="45798" rIns="91595" bIns="45798" rtlCol="0" anchor="b"/>
          <a:lstStyle>
            <a:lvl1pPr algn="r">
              <a:defRPr sz="1200"/>
            </a:lvl1pPr>
          </a:lstStyle>
          <a:p>
            <a:fld id="{714DE0FF-0D31-4E46-8A4D-08D30A11FB7A}" type="slidenum">
              <a:rPr lang="en-GB" smtClean="0"/>
              <a:t>‹#›</a:t>
            </a:fld>
            <a:endParaRPr lang="en-GB"/>
          </a:p>
        </p:txBody>
      </p:sp>
    </p:spTree>
    <p:extLst>
      <p:ext uri="{BB962C8B-B14F-4D97-AF65-F5344CB8AC3E}">
        <p14:creationId xmlns:p14="http://schemas.microsoft.com/office/powerpoint/2010/main" val="400500999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14DE0FF-0D31-4E46-8A4D-08D30A11FB7A}" type="slidenum">
              <a:rPr lang="en-GB" smtClean="0"/>
              <a:t>1</a:t>
            </a:fld>
            <a:endParaRPr lang="en-GB"/>
          </a:p>
        </p:txBody>
      </p:sp>
    </p:spTree>
    <p:extLst>
      <p:ext uri="{BB962C8B-B14F-4D97-AF65-F5344CB8AC3E}">
        <p14:creationId xmlns:p14="http://schemas.microsoft.com/office/powerpoint/2010/main" val="34527343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14DE0FF-0D31-4E46-8A4D-08D30A11FB7A}" type="slidenum">
              <a:rPr lang="en-GB" smtClean="0"/>
              <a:t>10</a:t>
            </a:fld>
            <a:endParaRPr lang="en-GB"/>
          </a:p>
        </p:txBody>
      </p:sp>
    </p:spTree>
    <p:extLst>
      <p:ext uri="{BB962C8B-B14F-4D97-AF65-F5344CB8AC3E}">
        <p14:creationId xmlns:p14="http://schemas.microsoft.com/office/powerpoint/2010/main" val="41205811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14DE0FF-0D31-4E46-8A4D-08D30A11FB7A}" type="slidenum">
              <a:rPr lang="en-GB" smtClean="0"/>
              <a:t>11</a:t>
            </a:fld>
            <a:endParaRPr lang="en-GB"/>
          </a:p>
        </p:txBody>
      </p:sp>
    </p:spTree>
    <p:extLst>
      <p:ext uri="{BB962C8B-B14F-4D97-AF65-F5344CB8AC3E}">
        <p14:creationId xmlns:p14="http://schemas.microsoft.com/office/powerpoint/2010/main" val="29541230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14DE0FF-0D31-4E46-8A4D-08D30A11FB7A}" type="slidenum">
              <a:rPr lang="en-GB" smtClean="0"/>
              <a:t>12</a:t>
            </a:fld>
            <a:endParaRPr lang="en-GB"/>
          </a:p>
        </p:txBody>
      </p:sp>
    </p:spTree>
    <p:extLst>
      <p:ext uri="{BB962C8B-B14F-4D97-AF65-F5344CB8AC3E}">
        <p14:creationId xmlns:p14="http://schemas.microsoft.com/office/powerpoint/2010/main" val="20069639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14DE0FF-0D31-4E46-8A4D-08D30A11FB7A}" type="slidenum">
              <a:rPr lang="en-GB" smtClean="0"/>
              <a:t>13</a:t>
            </a:fld>
            <a:endParaRPr lang="en-GB"/>
          </a:p>
        </p:txBody>
      </p:sp>
    </p:spTree>
    <p:extLst>
      <p:ext uri="{BB962C8B-B14F-4D97-AF65-F5344CB8AC3E}">
        <p14:creationId xmlns:p14="http://schemas.microsoft.com/office/powerpoint/2010/main" val="16247902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14DE0FF-0D31-4E46-8A4D-08D30A11FB7A}" type="slidenum">
              <a:rPr lang="en-GB" smtClean="0"/>
              <a:t>14</a:t>
            </a:fld>
            <a:endParaRPr lang="en-GB"/>
          </a:p>
        </p:txBody>
      </p:sp>
    </p:spTree>
    <p:extLst>
      <p:ext uri="{BB962C8B-B14F-4D97-AF65-F5344CB8AC3E}">
        <p14:creationId xmlns:p14="http://schemas.microsoft.com/office/powerpoint/2010/main" val="31915679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14DE0FF-0D31-4E46-8A4D-08D30A11FB7A}" type="slidenum">
              <a:rPr lang="en-GB" smtClean="0"/>
              <a:t>15</a:t>
            </a:fld>
            <a:endParaRPr lang="en-GB"/>
          </a:p>
        </p:txBody>
      </p:sp>
    </p:spTree>
    <p:extLst>
      <p:ext uri="{BB962C8B-B14F-4D97-AF65-F5344CB8AC3E}">
        <p14:creationId xmlns:p14="http://schemas.microsoft.com/office/powerpoint/2010/main" val="39845159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14DE0FF-0D31-4E46-8A4D-08D30A11FB7A}" type="slidenum">
              <a:rPr lang="en-GB" smtClean="0"/>
              <a:t>16</a:t>
            </a:fld>
            <a:endParaRPr lang="en-GB"/>
          </a:p>
        </p:txBody>
      </p:sp>
    </p:spTree>
    <p:extLst>
      <p:ext uri="{BB962C8B-B14F-4D97-AF65-F5344CB8AC3E}">
        <p14:creationId xmlns:p14="http://schemas.microsoft.com/office/powerpoint/2010/main" val="1318724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14DE0FF-0D31-4E46-8A4D-08D30A11FB7A}" type="slidenum">
              <a:rPr lang="en-GB" smtClean="0"/>
              <a:t>2</a:t>
            </a:fld>
            <a:endParaRPr lang="en-GB"/>
          </a:p>
        </p:txBody>
      </p:sp>
    </p:spTree>
    <p:extLst>
      <p:ext uri="{BB962C8B-B14F-4D97-AF65-F5344CB8AC3E}">
        <p14:creationId xmlns:p14="http://schemas.microsoft.com/office/powerpoint/2010/main" val="13117087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14DE0FF-0D31-4E46-8A4D-08D30A11FB7A}" type="slidenum">
              <a:rPr lang="en-GB" smtClean="0"/>
              <a:t>3</a:t>
            </a:fld>
            <a:endParaRPr lang="en-GB"/>
          </a:p>
        </p:txBody>
      </p:sp>
    </p:spTree>
    <p:extLst>
      <p:ext uri="{BB962C8B-B14F-4D97-AF65-F5344CB8AC3E}">
        <p14:creationId xmlns:p14="http://schemas.microsoft.com/office/powerpoint/2010/main" val="31296609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4213" indent="-286236" eaLnBrk="0" hangingPunct="0">
              <a:defRPr>
                <a:solidFill>
                  <a:schemeClr val="tx1"/>
                </a:solidFill>
                <a:latin typeface="Arial" charset="0"/>
              </a:defRPr>
            </a:lvl2pPr>
            <a:lvl3pPr marL="1144943" indent="-228989" eaLnBrk="0" hangingPunct="0">
              <a:defRPr>
                <a:solidFill>
                  <a:schemeClr val="tx1"/>
                </a:solidFill>
                <a:latin typeface="Arial" charset="0"/>
              </a:defRPr>
            </a:lvl3pPr>
            <a:lvl4pPr marL="1602920" indent="-228989" eaLnBrk="0" hangingPunct="0">
              <a:defRPr>
                <a:solidFill>
                  <a:schemeClr val="tx1"/>
                </a:solidFill>
                <a:latin typeface="Arial" charset="0"/>
              </a:defRPr>
            </a:lvl4pPr>
            <a:lvl5pPr marL="2060898" indent="-228989" eaLnBrk="0" hangingPunct="0">
              <a:defRPr>
                <a:solidFill>
                  <a:schemeClr val="tx1"/>
                </a:solidFill>
                <a:latin typeface="Arial" charset="0"/>
              </a:defRPr>
            </a:lvl5pPr>
            <a:lvl6pPr marL="2518875" indent="-228989" eaLnBrk="0" fontAlgn="base" hangingPunct="0">
              <a:spcBef>
                <a:spcPct val="0"/>
              </a:spcBef>
              <a:spcAft>
                <a:spcPct val="0"/>
              </a:spcAft>
              <a:defRPr>
                <a:solidFill>
                  <a:schemeClr val="tx1"/>
                </a:solidFill>
                <a:latin typeface="Arial" charset="0"/>
              </a:defRPr>
            </a:lvl6pPr>
            <a:lvl7pPr marL="2976852" indent="-228989" eaLnBrk="0" fontAlgn="base" hangingPunct="0">
              <a:spcBef>
                <a:spcPct val="0"/>
              </a:spcBef>
              <a:spcAft>
                <a:spcPct val="0"/>
              </a:spcAft>
              <a:defRPr>
                <a:solidFill>
                  <a:schemeClr val="tx1"/>
                </a:solidFill>
                <a:latin typeface="Arial" charset="0"/>
              </a:defRPr>
            </a:lvl7pPr>
            <a:lvl8pPr marL="3434829" indent="-228989" eaLnBrk="0" fontAlgn="base" hangingPunct="0">
              <a:spcBef>
                <a:spcPct val="0"/>
              </a:spcBef>
              <a:spcAft>
                <a:spcPct val="0"/>
              </a:spcAft>
              <a:defRPr>
                <a:solidFill>
                  <a:schemeClr val="tx1"/>
                </a:solidFill>
                <a:latin typeface="Arial" charset="0"/>
              </a:defRPr>
            </a:lvl8pPr>
            <a:lvl9pPr marL="3892807" indent="-228989" eaLnBrk="0" fontAlgn="base" hangingPunct="0">
              <a:spcBef>
                <a:spcPct val="0"/>
              </a:spcBef>
              <a:spcAft>
                <a:spcPct val="0"/>
              </a:spcAft>
              <a:defRPr>
                <a:solidFill>
                  <a:schemeClr val="tx1"/>
                </a:solidFill>
                <a:latin typeface="Arial" charset="0"/>
              </a:defRPr>
            </a:lvl9pPr>
          </a:lstStyle>
          <a:p>
            <a:pPr eaLnBrk="1" hangingPunct="1"/>
            <a:r>
              <a:rPr lang="en-GB" altLang="en-US"/>
              <a:t>
Classification: OFFICIAL</a:t>
            </a:r>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4213" indent="-286236" eaLnBrk="0" hangingPunct="0">
              <a:defRPr>
                <a:solidFill>
                  <a:schemeClr val="tx1"/>
                </a:solidFill>
                <a:latin typeface="Arial" charset="0"/>
              </a:defRPr>
            </a:lvl2pPr>
            <a:lvl3pPr marL="1144943" indent="-228989" eaLnBrk="0" hangingPunct="0">
              <a:defRPr>
                <a:solidFill>
                  <a:schemeClr val="tx1"/>
                </a:solidFill>
                <a:latin typeface="Arial" charset="0"/>
              </a:defRPr>
            </a:lvl3pPr>
            <a:lvl4pPr marL="1602920" indent="-228989" eaLnBrk="0" hangingPunct="0">
              <a:defRPr>
                <a:solidFill>
                  <a:schemeClr val="tx1"/>
                </a:solidFill>
                <a:latin typeface="Arial" charset="0"/>
              </a:defRPr>
            </a:lvl4pPr>
            <a:lvl5pPr marL="2060898" indent="-228989" eaLnBrk="0" hangingPunct="0">
              <a:defRPr>
                <a:solidFill>
                  <a:schemeClr val="tx1"/>
                </a:solidFill>
                <a:latin typeface="Arial" charset="0"/>
              </a:defRPr>
            </a:lvl5pPr>
            <a:lvl6pPr marL="2518875" indent="-228989" eaLnBrk="0" fontAlgn="base" hangingPunct="0">
              <a:spcBef>
                <a:spcPct val="0"/>
              </a:spcBef>
              <a:spcAft>
                <a:spcPct val="0"/>
              </a:spcAft>
              <a:defRPr>
                <a:solidFill>
                  <a:schemeClr val="tx1"/>
                </a:solidFill>
                <a:latin typeface="Arial" charset="0"/>
              </a:defRPr>
            </a:lvl6pPr>
            <a:lvl7pPr marL="2976852" indent="-228989" eaLnBrk="0" fontAlgn="base" hangingPunct="0">
              <a:spcBef>
                <a:spcPct val="0"/>
              </a:spcBef>
              <a:spcAft>
                <a:spcPct val="0"/>
              </a:spcAft>
              <a:defRPr>
                <a:solidFill>
                  <a:schemeClr val="tx1"/>
                </a:solidFill>
                <a:latin typeface="Arial" charset="0"/>
              </a:defRPr>
            </a:lvl7pPr>
            <a:lvl8pPr marL="3434829" indent="-228989" eaLnBrk="0" fontAlgn="base" hangingPunct="0">
              <a:spcBef>
                <a:spcPct val="0"/>
              </a:spcBef>
              <a:spcAft>
                <a:spcPct val="0"/>
              </a:spcAft>
              <a:defRPr>
                <a:solidFill>
                  <a:schemeClr val="tx1"/>
                </a:solidFill>
                <a:latin typeface="Arial" charset="0"/>
              </a:defRPr>
            </a:lvl8pPr>
            <a:lvl9pPr marL="3892807" indent="-228989" eaLnBrk="0" fontAlgn="base" hangingPunct="0">
              <a:spcBef>
                <a:spcPct val="0"/>
              </a:spcBef>
              <a:spcAft>
                <a:spcPct val="0"/>
              </a:spcAft>
              <a:defRPr>
                <a:solidFill>
                  <a:schemeClr val="tx1"/>
                </a:solidFill>
                <a:latin typeface="Arial" charset="0"/>
              </a:defRPr>
            </a:lvl9pPr>
          </a:lstStyle>
          <a:p>
            <a:pPr eaLnBrk="1" hangingPunct="1"/>
            <a:fld id="{FB14E920-82ED-4A48-B2B3-3E9B36A1C03F}" type="slidenum">
              <a:rPr lang="en-GB" altLang="en-US" smtClean="0"/>
              <a:pPr eaLnBrk="1" hangingPunct="1"/>
              <a:t>4</a:t>
            </a:fld>
            <a:endParaRPr lang="en-GB" altLang="en-US"/>
          </a:p>
        </p:txBody>
      </p:sp>
    </p:spTree>
    <p:extLst>
      <p:ext uri="{BB962C8B-B14F-4D97-AF65-F5344CB8AC3E}">
        <p14:creationId xmlns:p14="http://schemas.microsoft.com/office/powerpoint/2010/main" val="11714722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14DE0FF-0D31-4E46-8A4D-08D30A11FB7A}" type="slidenum">
              <a:rPr lang="en-GB" smtClean="0"/>
              <a:t>5</a:t>
            </a:fld>
            <a:endParaRPr lang="en-GB"/>
          </a:p>
        </p:txBody>
      </p:sp>
    </p:spTree>
    <p:extLst>
      <p:ext uri="{BB962C8B-B14F-4D97-AF65-F5344CB8AC3E}">
        <p14:creationId xmlns:p14="http://schemas.microsoft.com/office/powerpoint/2010/main" val="17605519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14DE0FF-0D31-4E46-8A4D-08D30A11FB7A}" type="slidenum">
              <a:rPr lang="en-GB" smtClean="0"/>
              <a:t>6</a:t>
            </a:fld>
            <a:endParaRPr lang="en-GB"/>
          </a:p>
        </p:txBody>
      </p:sp>
    </p:spTree>
    <p:extLst>
      <p:ext uri="{BB962C8B-B14F-4D97-AF65-F5344CB8AC3E}">
        <p14:creationId xmlns:p14="http://schemas.microsoft.com/office/powerpoint/2010/main" val="3068615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14DE0FF-0D31-4E46-8A4D-08D30A11FB7A}" type="slidenum">
              <a:rPr lang="en-GB" smtClean="0"/>
              <a:t>7</a:t>
            </a:fld>
            <a:endParaRPr lang="en-GB"/>
          </a:p>
        </p:txBody>
      </p:sp>
    </p:spTree>
    <p:extLst>
      <p:ext uri="{BB962C8B-B14F-4D97-AF65-F5344CB8AC3E}">
        <p14:creationId xmlns:p14="http://schemas.microsoft.com/office/powerpoint/2010/main" val="9535088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14DE0FF-0D31-4E46-8A4D-08D30A11FB7A}" type="slidenum">
              <a:rPr lang="en-GB" smtClean="0"/>
              <a:t>8</a:t>
            </a:fld>
            <a:endParaRPr lang="en-GB"/>
          </a:p>
        </p:txBody>
      </p:sp>
    </p:spTree>
    <p:extLst>
      <p:ext uri="{BB962C8B-B14F-4D97-AF65-F5344CB8AC3E}">
        <p14:creationId xmlns:p14="http://schemas.microsoft.com/office/powerpoint/2010/main" val="30701540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14DE0FF-0D31-4E46-8A4D-08D30A11FB7A}" type="slidenum">
              <a:rPr lang="en-GB" smtClean="0"/>
              <a:t>9</a:t>
            </a:fld>
            <a:endParaRPr lang="en-GB"/>
          </a:p>
        </p:txBody>
      </p:sp>
    </p:spTree>
    <p:extLst>
      <p:ext uri="{BB962C8B-B14F-4D97-AF65-F5344CB8AC3E}">
        <p14:creationId xmlns:p14="http://schemas.microsoft.com/office/powerpoint/2010/main" val="33031930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7FDD6E3-3612-43F4-91BD-5ED4DCF62D05}" type="datetimeFigureOut">
              <a:rPr lang="en-GB" smtClean="0"/>
              <a:t>11/06/2021</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22EE076-CE33-46D0-912D-6061FD9CADE3}"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7FDD6E3-3612-43F4-91BD-5ED4DCF62D05}" type="datetimeFigureOut">
              <a:rPr lang="en-GB" smtClean="0"/>
              <a:t>11/06/2021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2EE076-CE33-46D0-912D-6061FD9CADE3}"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7FDD6E3-3612-43F4-91BD-5ED4DCF62D05}" type="datetimeFigureOut">
              <a:rPr lang="en-GB" smtClean="0"/>
              <a:t>11/06/2021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2EE076-CE33-46D0-912D-6061FD9CADE3}"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7FDD6E3-3612-43F4-91BD-5ED4DCF62D05}" type="datetimeFigureOut">
              <a:rPr lang="en-GB" smtClean="0"/>
              <a:t>11/06/2021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2EE076-CE33-46D0-912D-6061FD9CADE3}" type="slidenum">
              <a:rPr lang="en-GB" smtClean="0"/>
              <a:t>‹#›</a:t>
            </a:fld>
            <a:endParaRPr lang="en-GB"/>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7FDD6E3-3612-43F4-91BD-5ED4DCF62D05}" type="datetimeFigureOut">
              <a:rPr lang="en-GB" smtClean="0"/>
              <a:t>11/06/2021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2EE076-CE33-46D0-912D-6061FD9CADE3}"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7FDD6E3-3612-43F4-91BD-5ED4DCF62D05}" type="datetimeFigureOut">
              <a:rPr lang="en-GB" smtClean="0"/>
              <a:t>11/06/2021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2EE076-CE33-46D0-912D-6061FD9CADE3}" type="slidenum">
              <a:rPr lang="en-GB" smtClean="0"/>
              <a:t>‹#›</a:t>
            </a:fld>
            <a:endParaRPr lang="en-GB"/>
          </a:p>
        </p:txBody>
      </p:sp>
      <p:sp>
        <p:nvSpPr>
          <p:cNvPr id="8" name="Title 7"/>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97FDD6E3-3612-43F4-91BD-5ED4DCF62D05}" type="datetimeFigureOut">
              <a:rPr lang="en-GB" smtClean="0"/>
              <a:t>11/06/2021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22EE076-CE33-46D0-912D-6061FD9CADE3}"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7FDD6E3-3612-43F4-91BD-5ED4DCF62D05}" type="datetimeFigureOut">
              <a:rPr lang="en-GB" smtClean="0"/>
              <a:t>11/06/2021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22EE076-CE33-46D0-912D-6061FD9CADE3}" type="slidenum">
              <a:rPr lang="en-GB" smtClean="0"/>
              <a:t>‹#›</a:t>
            </a:fld>
            <a:endParaRPr lang="en-GB"/>
          </a:p>
        </p:txBody>
      </p:sp>
      <p:sp>
        <p:nvSpPr>
          <p:cNvPr id="6" name="Title 5"/>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FDD6E3-3612-43F4-91BD-5ED4DCF62D05}" type="datetimeFigureOut">
              <a:rPr lang="en-GB" smtClean="0"/>
              <a:t>11/06/2021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22EE076-CE33-46D0-912D-6061FD9CADE3}"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97FDD6E3-3612-43F4-91BD-5ED4DCF62D05}" type="datetimeFigureOut">
              <a:rPr lang="en-GB" smtClean="0"/>
              <a:t>11/06/2021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2EE076-CE33-46D0-912D-6061FD9CADE3}"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7FDD6E3-3612-43F4-91BD-5ED4DCF62D05}" type="datetimeFigureOut">
              <a:rPr lang="en-GB" smtClean="0"/>
              <a:t>11/06/2021</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22EE076-CE33-46D0-912D-6061FD9CADE3}"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7FDD6E3-3612-43F4-91BD-5ED4DCF62D05}" type="datetimeFigureOut">
              <a:rPr lang="en-GB" smtClean="0"/>
              <a:t>11/06/2021</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GB"/>
              <a:t>
Classification: UNCLASSIFIED</a:t>
            </a: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22EE076-CE33-46D0-912D-6061FD9CADE3}"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Story Massage</a:t>
            </a:r>
          </a:p>
        </p:txBody>
      </p:sp>
      <p:sp>
        <p:nvSpPr>
          <p:cNvPr id="3" name="Subtitle 2"/>
          <p:cNvSpPr>
            <a:spLocks noGrp="1"/>
          </p:cNvSpPr>
          <p:nvPr>
            <p:ph type="subTitle" idx="1"/>
          </p:nvPr>
        </p:nvSpPr>
        <p:spPr/>
        <p:txBody>
          <a:bodyPr>
            <a:normAutofit fontScale="92500" lnSpcReduction="20000"/>
          </a:bodyPr>
          <a:lstStyle/>
          <a:p>
            <a:r>
              <a:rPr lang="en-GB" dirty="0"/>
              <a:t>By Sophie Webster</a:t>
            </a:r>
          </a:p>
          <a:p>
            <a:r>
              <a:rPr lang="en-GB" dirty="0"/>
              <a:t>Massage Therapist</a:t>
            </a:r>
          </a:p>
          <a:p>
            <a:r>
              <a:rPr lang="en-GB" dirty="0"/>
              <a:t>Brighter Futures for Children</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136600"/>
            <a:ext cx="3744416" cy="27747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48916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endParaRPr lang="en-GB" dirty="0"/>
          </a:p>
          <a:p>
            <a:endParaRPr lang="en-GB" dirty="0"/>
          </a:p>
          <a:p>
            <a:endParaRPr lang="en-GB" dirty="0"/>
          </a:p>
          <a:p>
            <a:endParaRPr lang="en-GB" dirty="0"/>
          </a:p>
          <a:p>
            <a:endParaRPr lang="en-GB" dirty="0"/>
          </a:p>
          <a:p>
            <a:endParaRPr lang="en-GB" dirty="0"/>
          </a:p>
          <a:p>
            <a:pPr marL="109728" indent="0">
              <a:buNone/>
            </a:pPr>
            <a:endParaRPr lang="en-GB" dirty="0"/>
          </a:p>
          <a:p>
            <a:pPr marL="109728" indent="0">
              <a:buNone/>
            </a:pPr>
            <a:r>
              <a:rPr lang="en-GB" dirty="0"/>
              <a:t>Cup your hands and gently </a:t>
            </a:r>
            <a:r>
              <a:rPr lang="en-GB"/>
              <a:t>tap the back.</a:t>
            </a:r>
            <a:endParaRPr lang="en-GB" dirty="0"/>
          </a:p>
        </p:txBody>
      </p:sp>
      <p:sp>
        <p:nvSpPr>
          <p:cNvPr id="3" name="Title 2"/>
          <p:cNvSpPr>
            <a:spLocks noGrp="1"/>
          </p:cNvSpPr>
          <p:nvPr>
            <p:ph type="title"/>
          </p:nvPr>
        </p:nvSpPr>
        <p:spPr/>
        <p:txBody>
          <a:bodyPr/>
          <a:lstStyle/>
          <a:p>
            <a:r>
              <a:rPr lang="en-GB" dirty="0"/>
              <a:t>The Drum</a:t>
            </a:r>
          </a:p>
        </p:txBody>
      </p:sp>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808" y="1700808"/>
            <a:ext cx="3168352" cy="24299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126779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buNone/>
            </a:pPr>
            <a:endParaRPr lang="en-GB" dirty="0"/>
          </a:p>
          <a:p>
            <a:endParaRPr lang="en-GB" dirty="0"/>
          </a:p>
          <a:p>
            <a:endParaRPr lang="en-GB" dirty="0"/>
          </a:p>
          <a:p>
            <a:endParaRPr lang="en-GB" dirty="0"/>
          </a:p>
          <a:p>
            <a:endParaRPr lang="en-GB" dirty="0"/>
          </a:p>
          <a:p>
            <a:pPr marL="109728" indent="0">
              <a:buNone/>
            </a:pPr>
            <a:endParaRPr lang="en-GB" dirty="0"/>
          </a:p>
          <a:p>
            <a:pPr marL="109728" indent="0">
              <a:buNone/>
            </a:pPr>
            <a:endParaRPr lang="en-GB" dirty="0"/>
          </a:p>
          <a:p>
            <a:pPr marL="109728" indent="0">
              <a:buNone/>
            </a:pPr>
            <a:endParaRPr lang="en-GB" dirty="0"/>
          </a:p>
          <a:p>
            <a:pPr marL="109728" indent="0">
              <a:buNone/>
            </a:pPr>
            <a:endParaRPr lang="en-GB" dirty="0"/>
          </a:p>
          <a:p>
            <a:pPr marL="109728" indent="0">
              <a:buNone/>
            </a:pPr>
            <a:r>
              <a:rPr lang="en-GB" dirty="0"/>
              <a:t>Place your hands in a claw like position on your partners back. Stroke your hands in a downwards movement, with the pads of your fingers and thumbs being in constant contact with the back. </a:t>
            </a:r>
          </a:p>
        </p:txBody>
      </p:sp>
      <p:sp>
        <p:nvSpPr>
          <p:cNvPr id="3" name="Title 2"/>
          <p:cNvSpPr>
            <a:spLocks noGrp="1"/>
          </p:cNvSpPr>
          <p:nvPr>
            <p:ph type="title"/>
          </p:nvPr>
        </p:nvSpPr>
        <p:spPr/>
        <p:txBody>
          <a:bodyPr/>
          <a:lstStyle/>
          <a:p>
            <a:r>
              <a:rPr lang="en-GB" dirty="0"/>
              <a:t>The Claw</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808" y="1268760"/>
            <a:ext cx="3096344" cy="29219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10363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endParaRPr lang="en-GB" dirty="0"/>
          </a:p>
          <a:p>
            <a:pPr marL="109728" indent="0">
              <a:buNone/>
            </a:pPr>
            <a:endParaRPr lang="en-GB" dirty="0"/>
          </a:p>
          <a:p>
            <a:pPr marL="109728" indent="0">
              <a:buNone/>
            </a:pPr>
            <a:endParaRPr lang="en-GB" dirty="0"/>
          </a:p>
          <a:p>
            <a:pPr marL="109728" indent="0">
              <a:buNone/>
            </a:pPr>
            <a:endParaRPr lang="en-GB" dirty="0"/>
          </a:p>
          <a:p>
            <a:pPr marL="109728" indent="0">
              <a:buNone/>
            </a:pPr>
            <a:endParaRPr lang="en-GB" dirty="0"/>
          </a:p>
          <a:p>
            <a:pPr marL="109728" indent="0">
              <a:buNone/>
            </a:pPr>
            <a:endParaRPr lang="en-GB" dirty="0"/>
          </a:p>
          <a:p>
            <a:pPr marL="109728" indent="0">
              <a:buNone/>
            </a:pPr>
            <a:endParaRPr lang="en-GB" dirty="0"/>
          </a:p>
          <a:p>
            <a:pPr marL="109728" indent="0">
              <a:buNone/>
            </a:pPr>
            <a:endParaRPr lang="en-GB" dirty="0"/>
          </a:p>
          <a:p>
            <a:pPr marL="109728" indent="0">
              <a:buNone/>
            </a:pPr>
            <a:endParaRPr lang="en-GB" dirty="0"/>
          </a:p>
          <a:p>
            <a:pPr marL="109728" indent="0">
              <a:buNone/>
            </a:pPr>
            <a:endParaRPr lang="en-GB" dirty="0"/>
          </a:p>
          <a:p>
            <a:pPr marL="109728" indent="0">
              <a:buNone/>
            </a:pPr>
            <a:r>
              <a:rPr lang="en-GB" dirty="0"/>
              <a:t>Place both hands on the top of your partners shoulders. Gently squeeze and release. This can also be done on the arms.</a:t>
            </a:r>
          </a:p>
        </p:txBody>
      </p:sp>
      <p:sp>
        <p:nvSpPr>
          <p:cNvPr id="3" name="Title 2"/>
          <p:cNvSpPr>
            <a:spLocks noGrp="1"/>
          </p:cNvSpPr>
          <p:nvPr>
            <p:ph type="title"/>
          </p:nvPr>
        </p:nvSpPr>
        <p:spPr/>
        <p:txBody>
          <a:bodyPr/>
          <a:lstStyle/>
          <a:p>
            <a:r>
              <a:rPr lang="en-GB" dirty="0"/>
              <a:t>The Squeeze</a:t>
            </a: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760" y="1436444"/>
            <a:ext cx="3362325" cy="2562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57513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buNone/>
            </a:pPr>
            <a:endParaRPr lang="en-GB" dirty="0"/>
          </a:p>
          <a:p>
            <a:pPr marL="109728" indent="0">
              <a:buNone/>
            </a:pPr>
            <a:endParaRPr lang="en-GB" dirty="0"/>
          </a:p>
          <a:p>
            <a:endParaRPr lang="en-GB" dirty="0"/>
          </a:p>
          <a:p>
            <a:pPr marL="109728" indent="0">
              <a:buNone/>
            </a:pPr>
            <a:endParaRPr lang="en-GB" dirty="0"/>
          </a:p>
          <a:p>
            <a:pPr marL="109728" indent="0">
              <a:buNone/>
            </a:pPr>
            <a:endParaRPr lang="en-GB" dirty="0"/>
          </a:p>
          <a:p>
            <a:pPr marL="109728" indent="0">
              <a:buNone/>
            </a:pPr>
            <a:endParaRPr lang="en-GB" dirty="0"/>
          </a:p>
          <a:p>
            <a:pPr marL="109728" indent="0">
              <a:buNone/>
            </a:pPr>
            <a:endParaRPr lang="en-GB" dirty="0"/>
          </a:p>
          <a:p>
            <a:pPr marL="109728" indent="0">
              <a:buNone/>
            </a:pPr>
            <a:endParaRPr lang="en-GB" dirty="0"/>
          </a:p>
          <a:p>
            <a:pPr marL="109728" indent="0">
              <a:buNone/>
            </a:pPr>
            <a:r>
              <a:rPr lang="en-GB" dirty="0"/>
              <a:t>With both hands working at the same time, place the pads of fingers and thumbs on your partners back. Gently squeeze the fingers and thumbs of each hand together, and lift off, quickly. Repeat this all over the back.</a:t>
            </a:r>
          </a:p>
        </p:txBody>
      </p:sp>
      <p:sp>
        <p:nvSpPr>
          <p:cNvPr id="3" name="Title 2"/>
          <p:cNvSpPr>
            <a:spLocks noGrp="1"/>
          </p:cNvSpPr>
          <p:nvPr>
            <p:ph type="title"/>
          </p:nvPr>
        </p:nvSpPr>
        <p:spPr/>
        <p:txBody>
          <a:bodyPr/>
          <a:lstStyle/>
          <a:p>
            <a:r>
              <a:rPr lang="en-GB" dirty="0"/>
              <a:t>The Bounce</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7824" y="1268760"/>
            <a:ext cx="2880320" cy="28803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385217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buNone/>
            </a:pPr>
            <a:endParaRPr lang="en-GB" dirty="0"/>
          </a:p>
          <a:p>
            <a:pPr marL="109728" indent="0">
              <a:buNone/>
            </a:pPr>
            <a:endParaRPr lang="en-GB" dirty="0"/>
          </a:p>
          <a:p>
            <a:endParaRPr lang="en-GB" dirty="0"/>
          </a:p>
          <a:p>
            <a:endParaRPr lang="en-GB" dirty="0"/>
          </a:p>
          <a:p>
            <a:endParaRPr lang="en-GB" dirty="0"/>
          </a:p>
          <a:p>
            <a:endParaRPr lang="en-GB" dirty="0"/>
          </a:p>
          <a:p>
            <a:pPr marL="109728" indent="0">
              <a:buNone/>
            </a:pPr>
            <a:endParaRPr lang="en-GB" dirty="0"/>
          </a:p>
          <a:p>
            <a:pPr marL="109728" indent="0">
              <a:buNone/>
            </a:pPr>
            <a:endParaRPr lang="en-GB" dirty="0"/>
          </a:p>
          <a:p>
            <a:pPr marL="109728" indent="0">
              <a:buNone/>
            </a:pPr>
            <a:endParaRPr lang="en-GB" dirty="0"/>
          </a:p>
          <a:p>
            <a:pPr marL="109728" indent="0">
              <a:buNone/>
            </a:pPr>
            <a:r>
              <a:rPr lang="en-GB" dirty="0"/>
              <a:t>With both hands working at the same time, lightly tap with the pads of your fingers, in a random fashion, across your partners back. This can also be done on the head, shoulders, and arms.</a:t>
            </a:r>
          </a:p>
        </p:txBody>
      </p:sp>
      <p:sp>
        <p:nvSpPr>
          <p:cNvPr id="3" name="Title 2"/>
          <p:cNvSpPr>
            <a:spLocks noGrp="1"/>
          </p:cNvSpPr>
          <p:nvPr>
            <p:ph type="title"/>
          </p:nvPr>
        </p:nvSpPr>
        <p:spPr/>
        <p:txBody>
          <a:bodyPr/>
          <a:lstStyle/>
          <a:p>
            <a:r>
              <a:rPr lang="en-GB" dirty="0"/>
              <a:t>The Sprinkle</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1840" y="1556792"/>
            <a:ext cx="2664296" cy="2664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927941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endParaRPr lang="en-GB" dirty="0"/>
          </a:p>
          <a:p>
            <a:endParaRPr lang="en-GB" dirty="0"/>
          </a:p>
          <a:p>
            <a:endParaRPr lang="en-GB" dirty="0"/>
          </a:p>
          <a:p>
            <a:endParaRPr lang="en-GB" dirty="0"/>
          </a:p>
          <a:p>
            <a:endParaRPr lang="en-GB" dirty="0"/>
          </a:p>
          <a:p>
            <a:endParaRPr lang="en-GB" dirty="0"/>
          </a:p>
          <a:p>
            <a:pPr marL="109728" indent="0">
              <a:buNone/>
            </a:pPr>
            <a:endParaRPr lang="en-GB" dirty="0"/>
          </a:p>
          <a:p>
            <a:pPr marL="109728" indent="0">
              <a:buNone/>
            </a:pPr>
            <a:endParaRPr lang="en-GB" dirty="0"/>
          </a:p>
          <a:p>
            <a:pPr marL="109728" indent="0">
              <a:buNone/>
            </a:pPr>
            <a:r>
              <a:rPr lang="en-GB" dirty="0"/>
              <a:t>Rest the flats of both hands gently on the back, head, or shoulders. Hold for as long as feels comfortable.</a:t>
            </a:r>
          </a:p>
          <a:p>
            <a:pPr marL="109728" indent="0">
              <a:buNone/>
            </a:pPr>
            <a:endParaRPr lang="en-GB" dirty="0"/>
          </a:p>
        </p:txBody>
      </p:sp>
      <p:sp>
        <p:nvSpPr>
          <p:cNvPr id="3" name="Title 2"/>
          <p:cNvSpPr>
            <a:spLocks noGrp="1"/>
          </p:cNvSpPr>
          <p:nvPr>
            <p:ph type="title"/>
          </p:nvPr>
        </p:nvSpPr>
        <p:spPr/>
        <p:txBody>
          <a:bodyPr/>
          <a:lstStyle/>
          <a:p>
            <a:r>
              <a:rPr lang="en-GB" dirty="0"/>
              <a:t>The Calm</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3768" y="1446341"/>
            <a:ext cx="3744416" cy="27747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8216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a:p>
        </p:txBody>
      </p:sp>
      <p:sp>
        <p:nvSpPr>
          <p:cNvPr id="3" name="Title 2"/>
          <p:cNvSpPr>
            <a:spLocks noGrp="1"/>
          </p:cNvSpPr>
          <p:nvPr>
            <p:ph type="title"/>
          </p:nvPr>
        </p:nvSpPr>
        <p:spPr/>
        <p:txBody>
          <a:bodyPr/>
          <a:lstStyle/>
          <a:p>
            <a:r>
              <a:rPr lang="en-GB" dirty="0"/>
              <a:t>Say </a:t>
            </a:r>
            <a:r>
              <a:rPr lang="en-GB"/>
              <a:t>thank you!</a:t>
            </a:r>
          </a:p>
        </p:txBody>
      </p:sp>
    </p:spTree>
    <p:extLst>
      <p:ext uri="{BB962C8B-B14F-4D97-AF65-F5344CB8AC3E}">
        <p14:creationId xmlns:p14="http://schemas.microsoft.com/office/powerpoint/2010/main" val="1157753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1) Always ask permission to touch your partner and say thank you at </a:t>
            </a:r>
            <a:r>
              <a:rPr lang="en-GB"/>
              <a:t>the end.</a:t>
            </a:r>
            <a:endParaRPr lang="en-GB" dirty="0"/>
          </a:p>
          <a:p>
            <a:r>
              <a:rPr lang="en-GB" dirty="0"/>
              <a:t>2) The noise level should never reach higher than the music.</a:t>
            </a:r>
          </a:p>
          <a:p>
            <a:r>
              <a:rPr lang="en-GB" dirty="0"/>
              <a:t>3) This is a </a:t>
            </a:r>
            <a:r>
              <a:rPr lang="en-GB" b="1" u="sng" dirty="0"/>
              <a:t>calming</a:t>
            </a:r>
            <a:r>
              <a:rPr lang="en-GB" dirty="0"/>
              <a:t> activity.</a:t>
            </a:r>
          </a:p>
        </p:txBody>
      </p:sp>
      <p:sp>
        <p:nvSpPr>
          <p:cNvPr id="3" name="Title 2"/>
          <p:cNvSpPr>
            <a:spLocks noGrp="1"/>
          </p:cNvSpPr>
          <p:nvPr>
            <p:ph type="title"/>
          </p:nvPr>
        </p:nvSpPr>
        <p:spPr/>
        <p:txBody>
          <a:bodyPr/>
          <a:lstStyle/>
          <a:p>
            <a:r>
              <a:rPr lang="en-GB" dirty="0"/>
              <a:t>Rules!</a:t>
            </a:r>
          </a:p>
        </p:txBody>
      </p:sp>
    </p:spTree>
    <p:extLst>
      <p:ext uri="{BB962C8B-B14F-4D97-AF65-F5344CB8AC3E}">
        <p14:creationId xmlns:p14="http://schemas.microsoft.com/office/powerpoint/2010/main" val="218447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a:t>The Circle</a:t>
            </a:r>
          </a:p>
          <a:p>
            <a:r>
              <a:rPr lang="en-GB" dirty="0"/>
              <a:t>The Wave</a:t>
            </a:r>
          </a:p>
          <a:p>
            <a:r>
              <a:rPr lang="en-GB" dirty="0"/>
              <a:t>The Fan</a:t>
            </a:r>
          </a:p>
          <a:p>
            <a:r>
              <a:rPr lang="en-GB" dirty="0"/>
              <a:t>The Walk</a:t>
            </a:r>
          </a:p>
          <a:p>
            <a:r>
              <a:rPr lang="en-GB" dirty="0"/>
              <a:t>The Drum</a:t>
            </a:r>
          </a:p>
          <a:p>
            <a:r>
              <a:rPr lang="en-GB" dirty="0"/>
              <a:t>The Claw</a:t>
            </a:r>
          </a:p>
          <a:p>
            <a:r>
              <a:rPr lang="en-GB" dirty="0"/>
              <a:t>The Squeeze</a:t>
            </a:r>
          </a:p>
          <a:p>
            <a:r>
              <a:rPr lang="en-GB" dirty="0"/>
              <a:t>The Bounce</a:t>
            </a:r>
          </a:p>
          <a:p>
            <a:r>
              <a:rPr lang="en-GB" dirty="0"/>
              <a:t>The Sprinkle</a:t>
            </a:r>
          </a:p>
          <a:p>
            <a:r>
              <a:rPr lang="en-GB" dirty="0"/>
              <a:t>The Calm</a:t>
            </a:r>
          </a:p>
        </p:txBody>
      </p:sp>
      <p:sp>
        <p:nvSpPr>
          <p:cNvPr id="3" name="Title 2"/>
          <p:cNvSpPr>
            <a:spLocks noGrp="1"/>
          </p:cNvSpPr>
          <p:nvPr>
            <p:ph type="title"/>
          </p:nvPr>
        </p:nvSpPr>
        <p:spPr/>
        <p:txBody>
          <a:bodyPr/>
          <a:lstStyle/>
          <a:p>
            <a:r>
              <a:rPr lang="en-GB" dirty="0"/>
              <a:t>The 10 Strokes</a:t>
            </a:r>
          </a:p>
        </p:txBody>
      </p:sp>
    </p:spTree>
    <p:extLst>
      <p:ext uri="{BB962C8B-B14F-4D97-AF65-F5344CB8AC3E}">
        <p14:creationId xmlns:p14="http://schemas.microsoft.com/office/powerpoint/2010/main" val="693583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95288" y="115888"/>
            <a:ext cx="8229600" cy="1143000"/>
          </a:xfrm>
        </p:spPr>
        <p:txBody>
          <a:bodyPr/>
          <a:lstStyle/>
          <a:p>
            <a:r>
              <a:rPr lang="en-GB" altLang="en-US" dirty="0"/>
              <a:t>Breathing x3</a:t>
            </a:r>
          </a:p>
        </p:txBody>
      </p:sp>
      <p:sp>
        <p:nvSpPr>
          <p:cNvPr id="9219" name="TextBox 2"/>
          <p:cNvSpPr txBox="1">
            <a:spLocks noChangeArrowheads="1"/>
          </p:cNvSpPr>
          <p:nvPr/>
        </p:nvSpPr>
        <p:spPr bwMode="auto">
          <a:xfrm>
            <a:off x="395288" y="1125538"/>
            <a:ext cx="8497887"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800080"/>
                </a:solidFill>
                <a:latin typeface="Trebuchet MS" pitchFamily="34" charset="0"/>
              </a:defRPr>
            </a:lvl1pPr>
            <a:lvl2pPr marL="742950" indent="-285750" eaLnBrk="0" hangingPunct="0">
              <a:spcBef>
                <a:spcPct val="20000"/>
              </a:spcBef>
              <a:buChar char="–"/>
              <a:defRPr sz="2800">
                <a:solidFill>
                  <a:srgbClr val="800080"/>
                </a:solidFill>
                <a:latin typeface="Trebuchet MS" pitchFamily="34" charset="0"/>
              </a:defRPr>
            </a:lvl2pPr>
            <a:lvl3pPr marL="1143000" indent="-228600" eaLnBrk="0" hangingPunct="0">
              <a:spcBef>
                <a:spcPct val="20000"/>
              </a:spcBef>
              <a:buChar char="•"/>
              <a:defRPr sz="2400">
                <a:solidFill>
                  <a:srgbClr val="800080"/>
                </a:solidFill>
                <a:latin typeface="Trebuchet MS" pitchFamily="34" charset="0"/>
              </a:defRPr>
            </a:lvl3pPr>
            <a:lvl4pPr marL="1600200" indent="-228600" eaLnBrk="0" hangingPunct="0">
              <a:spcBef>
                <a:spcPct val="20000"/>
              </a:spcBef>
              <a:buChar char="–"/>
              <a:defRPr sz="2000">
                <a:solidFill>
                  <a:srgbClr val="800080"/>
                </a:solidFill>
                <a:latin typeface="Trebuchet MS" pitchFamily="34" charset="0"/>
              </a:defRPr>
            </a:lvl4pPr>
            <a:lvl5pPr marL="2057400" indent="-228600" eaLnBrk="0" hangingPunct="0">
              <a:spcBef>
                <a:spcPct val="20000"/>
              </a:spcBef>
              <a:buChar char="»"/>
              <a:defRPr sz="2000">
                <a:solidFill>
                  <a:srgbClr val="800080"/>
                </a:solidFill>
                <a:latin typeface="Trebuchet MS" pitchFamily="34" charset="0"/>
              </a:defRPr>
            </a:lvl5pPr>
            <a:lvl6pPr marL="2514600" indent="-228600" eaLnBrk="0" fontAlgn="base" hangingPunct="0">
              <a:spcBef>
                <a:spcPct val="20000"/>
              </a:spcBef>
              <a:spcAft>
                <a:spcPct val="0"/>
              </a:spcAft>
              <a:buChar char="»"/>
              <a:defRPr sz="2000">
                <a:solidFill>
                  <a:srgbClr val="800080"/>
                </a:solidFill>
                <a:latin typeface="Trebuchet MS" pitchFamily="34" charset="0"/>
              </a:defRPr>
            </a:lvl6pPr>
            <a:lvl7pPr marL="2971800" indent="-228600" eaLnBrk="0" fontAlgn="base" hangingPunct="0">
              <a:spcBef>
                <a:spcPct val="20000"/>
              </a:spcBef>
              <a:spcAft>
                <a:spcPct val="0"/>
              </a:spcAft>
              <a:buChar char="»"/>
              <a:defRPr sz="2000">
                <a:solidFill>
                  <a:srgbClr val="800080"/>
                </a:solidFill>
                <a:latin typeface="Trebuchet MS" pitchFamily="34" charset="0"/>
              </a:defRPr>
            </a:lvl7pPr>
            <a:lvl8pPr marL="3429000" indent="-228600" eaLnBrk="0" fontAlgn="base" hangingPunct="0">
              <a:spcBef>
                <a:spcPct val="20000"/>
              </a:spcBef>
              <a:spcAft>
                <a:spcPct val="0"/>
              </a:spcAft>
              <a:buChar char="»"/>
              <a:defRPr sz="2000">
                <a:solidFill>
                  <a:srgbClr val="800080"/>
                </a:solidFill>
                <a:latin typeface="Trebuchet MS" pitchFamily="34" charset="0"/>
              </a:defRPr>
            </a:lvl8pPr>
            <a:lvl9pPr marL="3886200" indent="-228600" eaLnBrk="0" fontAlgn="base" hangingPunct="0">
              <a:spcBef>
                <a:spcPct val="20000"/>
              </a:spcBef>
              <a:spcAft>
                <a:spcPct val="0"/>
              </a:spcAft>
              <a:buChar char="»"/>
              <a:defRPr sz="2000">
                <a:solidFill>
                  <a:srgbClr val="800080"/>
                </a:solidFill>
                <a:latin typeface="Trebuchet MS" pitchFamily="34" charset="0"/>
              </a:defRPr>
            </a:lvl9pPr>
          </a:lstStyle>
          <a:p>
            <a:pPr eaLnBrk="1" hangingPunct="1">
              <a:spcBef>
                <a:spcPct val="0"/>
              </a:spcBef>
              <a:buFontTx/>
              <a:buNone/>
            </a:pPr>
            <a:r>
              <a:rPr lang="en-GB" altLang="en-US" sz="3600" dirty="0">
                <a:solidFill>
                  <a:schemeClr val="tx1"/>
                </a:solidFill>
                <a:latin typeface="+mn-lt"/>
                <a:cs typeface="Arial" charset="0"/>
              </a:rPr>
              <a:t>Breathe in through the nose…hold for 3 seconds…and breathe out </a:t>
            </a:r>
            <a:r>
              <a:rPr lang="en-GB" altLang="en-US" sz="3600" u="sng" dirty="0">
                <a:solidFill>
                  <a:schemeClr val="tx1"/>
                </a:solidFill>
                <a:latin typeface="+mn-lt"/>
                <a:cs typeface="Arial" charset="0"/>
              </a:rPr>
              <a:t>slowly</a:t>
            </a:r>
            <a:r>
              <a:rPr lang="en-GB" altLang="en-US" sz="3600" dirty="0">
                <a:solidFill>
                  <a:schemeClr val="tx1"/>
                </a:solidFill>
                <a:latin typeface="+mn-lt"/>
                <a:cs typeface="Arial" charset="0"/>
              </a:rPr>
              <a:t> and </a:t>
            </a:r>
            <a:r>
              <a:rPr lang="en-GB" altLang="en-US" sz="3600" u="sng" dirty="0">
                <a:solidFill>
                  <a:schemeClr val="tx1"/>
                </a:solidFill>
                <a:latin typeface="+mn-lt"/>
                <a:cs typeface="Arial" charset="0"/>
              </a:rPr>
              <a:t>quietly</a:t>
            </a:r>
            <a:r>
              <a:rPr lang="en-GB" altLang="en-US" sz="3600" dirty="0">
                <a:solidFill>
                  <a:schemeClr val="tx1"/>
                </a:solidFill>
                <a:latin typeface="+mn-lt"/>
                <a:cs typeface="Arial" charset="0"/>
              </a:rPr>
              <a:t> through the mouth. </a:t>
            </a:r>
          </a:p>
        </p:txBody>
      </p:sp>
      <p:pic>
        <p:nvPicPr>
          <p:cNvPr id="9220" name="Picture 4" descr="Image result for inha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800" y="3433862"/>
            <a:ext cx="3624263" cy="2166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37582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a:p>
        </p:txBody>
      </p:sp>
      <p:sp>
        <p:nvSpPr>
          <p:cNvPr id="3" name="Title 2"/>
          <p:cNvSpPr>
            <a:spLocks noGrp="1"/>
          </p:cNvSpPr>
          <p:nvPr>
            <p:ph type="title"/>
          </p:nvPr>
        </p:nvSpPr>
        <p:spPr/>
        <p:txBody>
          <a:bodyPr>
            <a:normAutofit fontScale="90000"/>
          </a:bodyPr>
          <a:lstStyle/>
          <a:p>
            <a:r>
              <a:rPr lang="en-GB" dirty="0"/>
              <a:t>Ask Permission to touch your partner</a:t>
            </a:r>
          </a:p>
        </p:txBody>
      </p:sp>
    </p:spTree>
    <p:extLst>
      <p:ext uri="{BB962C8B-B14F-4D97-AF65-F5344CB8AC3E}">
        <p14:creationId xmlns:p14="http://schemas.microsoft.com/office/powerpoint/2010/main" val="4112449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00000"/>
          </a:xfrm>
        </p:spPr>
        <p:txBody>
          <a:bodyPr>
            <a:normAutofit fontScale="92500" lnSpcReduction="10000"/>
          </a:bodyPr>
          <a:lstStyle/>
          <a:p>
            <a:pPr marL="109728" indent="0">
              <a:buNone/>
            </a:pPr>
            <a:endParaRPr lang="en-GB" dirty="0"/>
          </a:p>
          <a:p>
            <a:endParaRPr lang="en-GB" dirty="0"/>
          </a:p>
          <a:p>
            <a:endParaRPr lang="en-GB" dirty="0"/>
          </a:p>
          <a:p>
            <a:endParaRPr lang="en-GB" dirty="0"/>
          </a:p>
          <a:p>
            <a:endParaRPr lang="en-GB" dirty="0"/>
          </a:p>
          <a:p>
            <a:endParaRPr lang="en-GB" dirty="0"/>
          </a:p>
          <a:p>
            <a:endParaRPr lang="en-GB" dirty="0"/>
          </a:p>
          <a:p>
            <a:pPr marL="109728" indent="0">
              <a:buNone/>
            </a:pPr>
            <a:endParaRPr lang="en-GB" dirty="0"/>
          </a:p>
          <a:p>
            <a:pPr marL="109728" indent="0">
              <a:buNone/>
            </a:pPr>
            <a:r>
              <a:rPr lang="en-GB" dirty="0"/>
              <a:t>Rest one hand on your partners shoulder. With the flat of other hand, make a circular movement on the back. This can be in a clockwise or anti-clockwise motion, making circles big and small.</a:t>
            </a:r>
          </a:p>
        </p:txBody>
      </p:sp>
      <p:sp>
        <p:nvSpPr>
          <p:cNvPr id="3" name="Title 2"/>
          <p:cNvSpPr>
            <a:spLocks noGrp="1"/>
          </p:cNvSpPr>
          <p:nvPr>
            <p:ph type="title"/>
          </p:nvPr>
        </p:nvSpPr>
        <p:spPr/>
        <p:txBody>
          <a:bodyPr/>
          <a:lstStyle/>
          <a:p>
            <a:r>
              <a:rPr lang="en-GB" dirty="0"/>
              <a:t>The Circle</a:t>
            </a: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04592" y="1052736"/>
            <a:ext cx="2736304" cy="267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49711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endParaRPr lang="en-GB" dirty="0"/>
          </a:p>
          <a:p>
            <a:endParaRPr lang="en-GB" dirty="0"/>
          </a:p>
          <a:p>
            <a:endParaRPr lang="en-GB" dirty="0"/>
          </a:p>
          <a:p>
            <a:endParaRPr lang="en-GB" dirty="0"/>
          </a:p>
          <a:p>
            <a:endParaRPr lang="en-GB" dirty="0"/>
          </a:p>
          <a:p>
            <a:endParaRPr lang="en-GB" dirty="0"/>
          </a:p>
          <a:p>
            <a:pPr marL="109728" indent="0">
              <a:buNone/>
            </a:pPr>
            <a:endParaRPr lang="en-GB" dirty="0"/>
          </a:p>
          <a:p>
            <a:endParaRPr lang="en-GB" dirty="0"/>
          </a:p>
          <a:p>
            <a:pPr marL="109728" indent="0">
              <a:buNone/>
            </a:pPr>
            <a:endParaRPr lang="en-GB" dirty="0"/>
          </a:p>
          <a:p>
            <a:pPr marL="109728" indent="0">
              <a:buNone/>
            </a:pPr>
            <a:r>
              <a:rPr lang="en-GB" dirty="0"/>
              <a:t>Rest one hand on your partners shoulder. With the flat of other hand, make a wave like, zig-zag movement across your partners back. This can be vertical or horizontal. </a:t>
            </a:r>
          </a:p>
        </p:txBody>
      </p:sp>
      <p:sp>
        <p:nvSpPr>
          <p:cNvPr id="3" name="Title 2"/>
          <p:cNvSpPr>
            <a:spLocks noGrp="1"/>
          </p:cNvSpPr>
          <p:nvPr>
            <p:ph type="title"/>
          </p:nvPr>
        </p:nvSpPr>
        <p:spPr/>
        <p:txBody>
          <a:bodyPr/>
          <a:lstStyle/>
          <a:p>
            <a:r>
              <a:rPr lang="en-GB" dirty="0"/>
              <a:t>The Wave</a:t>
            </a: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7824" y="1524217"/>
            <a:ext cx="2664296" cy="25539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35458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109728" indent="0">
              <a:buNone/>
            </a:pPr>
            <a:endParaRPr lang="en-GB" dirty="0"/>
          </a:p>
          <a:p>
            <a:endParaRPr lang="en-GB" dirty="0"/>
          </a:p>
          <a:p>
            <a:endParaRPr lang="en-GB" dirty="0"/>
          </a:p>
          <a:p>
            <a:endParaRPr lang="en-GB" dirty="0"/>
          </a:p>
          <a:p>
            <a:endParaRPr lang="en-GB" dirty="0"/>
          </a:p>
          <a:p>
            <a:pPr marL="109728" indent="0">
              <a:buNone/>
            </a:pPr>
            <a:endParaRPr lang="en-GB" dirty="0"/>
          </a:p>
          <a:p>
            <a:pPr marL="109728" indent="0">
              <a:buNone/>
            </a:pPr>
            <a:r>
              <a:rPr lang="en-GB" dirty="0"/>
              <a:t>Starting at the base of the back, with both hands, flat, either side of the spine. With both hands working at the same time, move up the back, fanning out across the shoulders. You can also do this starting at the top of your partners back and fanning out at the base.</a:t>
            </a:r>
          </a:p>
        </p:txBody>
      </p:sp>
      <p:sp>
        <p:nvSpPr>
          <p:cNvPr id="3" name="Title 2"/>
          <p:cNvSpPr>
            <a:spLocks noGrp="1"/>
          </p:cNvSpPr>
          <p:nvPr>
            <p:ph type="title"/>
          </p:nvPr>
        </p:nvSpPr>
        <p:spPr/>
        <p:txBody>
          <a:bodyPr/>
          <a:lstStyle/>
          <a:p>
            <a:r>
              <a:rPr lang="en-GB" dirty="0"/>
              <a:t>The Fan</a:t>
            </a:r>
          </a:p>
        </p:txBody>
      </p:sp>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5816" y="1482362"/>
            <a:ext cx="2880320" cy="19525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7082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GB" dirty="0"/>
          </a:p>
          <a:p>
            <a:endParaRPr lang="en-GB" dirty="0"/>
          </a:p>
          <a:p>
            <a:endParaRPr lang="en-GB" dirty="0"/>
          </a:p>
          <a:p>
            <a:endParaRPr lang="en-GB" dirty="0"/>
          </a:p>
          <a:p>
            <a:endParaRPr lang="en-GB" dirty="0"/>
          </a:p>
          <a:p>
            <a:pPr marL="109728" indent="0">
              <a:buNone/>
            </a:pPr>
            <a:endParaRPr lang="en-GB" sz="2500" dirty="0"/>
          </a:p>
          <a:p>
            <a:pPr marL="109728" indent="0">
              <a:buNone/>
            </a:pPr>
            <a:endParaRPr lang="en-GB" sz="2500" dirty="0"/>
          </a:p>
          <a:p>
            <a:pPr marL="109728" indent="0">
              <a:buNone/>
            </a:pPr>
            <a:r>
              <a:rPr lang="en-GB" sz="2500" dirty="0"/>
              <a:t>Begin by placing the flat of one hand on your partners back, now place your other hand above. Repeat this walking process across the back.</a:t>
            </a:r>
          </a:p>
        </p:txBody>
      </p:sp>
      <p:sp>
        <p:nvSpPr>
          <p:cNvPr id="3" name="Title 2"/>
          <p:cNvSpPr>
            <a:spLocks noGrp="1"/>
          </p:cNvSpPr>
          <p:nvPr>
            <p:ph type="title"/>
          </p:nvPr>
        </p:nvSpPr>
        <p:spPr/>
        <p:txBody>
          <a:bodyPr/>
          <a:lstStyle/>
          <a:p>
            <a:r>
              <a:rPr lang="en-GB" dirty="0"/>
              <a:t>The Walk</a:t>
            </a:r>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9028" y="1268760"/>
            <a:ext cx="3024336" cy="28563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546754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8F251B5C60BD74B81E5FDA3CB2E263C" ma:contentTypeVersion="15" ma:contentTypeDescription="Create a new document." ma:contentTypeScope="" ma:versionID="b0d84773579261cefa07cbf68630dd5e">
  <xsd:schema xmlns:xsd="http://www.w3.org/2001/XMLSchema" xmlns:xs="http://www.w3.org/2001/XMLSchema" xmlns:p="http://schemas.microsoft.com/office/2006/metadata/properties" xmlns:ns2="b4078335-d96c-4b29-849f-8536c1da80f5" xmlns:ns3="4c0a3f48-ca08-48bc-89ac-c9ddc702ec0a" targetNamespace="http://schemas.microsoft.com/office/2006/metadata/properties" ma:root="true" ma:fieldsID="8f6cda3a134577ac5c3c37e6262b16ad" ns2:_="" ns3:_="">
    <xsd:import namespace="b4078335-d96c-4b29-849f-8536c1da80f5"/>
    <xsd:import namespace="4c0a3f48-ca08-48bc-89ac-c9ddc702ec0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078335-d96c-4b29-849f-8536c1da80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5dfd98df-2cc9-409e-a9a9-85a472a8861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c0a3f48-ca08-48bc-89ac-c9ddc702ec0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a749772f-25e7-4c3c-a753-4af31530f83c}" ma:internalName="TaxCatchAll" ma:showField="CatchAllData" ma:web="4c0a3f48-ca08-48bc-89ac-c9ddc702ec0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4078335-d96c-4b29-849f-8536c1da80f5">
      <Terms xmlns="http://schemas.microsoft.com/office/infopath/2007/PartnerControls"/>
    </lcf76f155ced4ddcb4097134ff3c332f>
    <TaxCatchAll xmlns="4c0a3f48-ca08-48bc-89ac-c9ddc702ec0a" xsi:nil="true"/>
  </documentManagement>
</p:properties>
</file>

<file path=customXml/itemProps1.xml><?xml version="1.0" encoding="utf-8"?>
<ds:datastoreItem xmlns:ds="http://schemas.openxmlformats.org/officeDocument/2006/customXml" ds:itemID="{1DEC34C9-5E26-4D08-96EB-FBDEE5B052DF}"/>
</file>

<file path=customXml/itemProps2.xml><?xml version="1.0" encoding="utf-8"?>
<ds:datastoreItem xmlns:ds="http://schemas.openxmlformats.org/officeDocument/2006/customXml" ds:itemID="{2645E46F-E7CF-460E-8344-F1438EDF7E07}"/>
</file>

<file path=customXml/itemProps3.xml><?xml version="1.0" encoding="utf-8"?>
<ds:datastoreItem xmlns:ds="http://schemas.openxmlformats.org/officeDocument/2006/customXml" ds:itemID="{217E5793-0E12-4F81-8EE4-E5A493059286}"/>
</file>

<file path=docProps/app.xml><?xml version="1.0" encoding="utf-8"?>
<Properties xmlns="http://schemas.openxmlformats.org/officeDocument/2006/extended-properties" xmlns:vt="http://schemas.openxmlformats.org/officeDocument/2006/docPropsVTypes">
  <Template>Concourse</Template>
  <TotalTime>200</TotalTime>
  <Words>486</Words>
  <Application>Microsoft Office PowerPoint</Application>
  <PresentationFormat>On-screen Show (4:3)</PresentationFormat>
  <Paragraphs>141</Paragraphs>
  <Slides>16</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Lucida Sans Unicode</vt:lpstr>
      <vt:lpstr>Verdana</vt:lpstr>
      <vt:lpstr>Wingdings 2</vt:lpstr>
      <vt:lpstr>Wingdings 3</vt:lpstr>
      <vt:lpstr>Concourse</vt:lpstr>
      <vt:lpstr>Story Massage</vt:lpstr>
      <vt:lpstr>Rules!</vt:lpstr>
      <vt:lpstr>The 10 Strokes</vt:lpstr>
      <vt:lpstr>Breathing x3</vt:lpstr>
      <vt:lpstr>Ask Permission to touch your partner</vt:lpstr>
      <vt:lpstr>The Circle</vt:lpstr>
      <vt:lpstr>The Wave</vt:lpstr>
      <vt:lpstr>The Fan</vt:lpstr>
      <vt:lpstr>The Walk</vt:lpstr>
      <vt:lpstr>The Drum</vt:lpstr>
      <vt:lpstr>The Claw</vt:lpstr>
      <vt:lpstr>The Squeeze</vt:lpstr>
      <vt:lpstr>The Bounce</vt:lpstr>
      <vt:lpstr>The Sprinkle</vt:lpstr>
      <vt:lpstr>The Calm</vt:lpstr>
      <vt:lpstr>Say thank you!</vt:lpstr>
    </vt:vector>
  </TitlesOfParts>
  <Company>Reading Borough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Story Massage</dc:title>
  <dc:creator>Webster, Sophie</dc:creator>
  <cp:lastModifiedBy>Webster, Sophie</cp:lastModifiedBy>
  <cp:revision>43</cp:revision>
  <cp:lastPrinted>2018-06-19T13:31:12Z</cp:lastPrinted>
  <dcterms:created xsi:type="dcterms:W3CDTF">2017-10-19T08:35:52Z</dcterms:created>
  <dcterms:modified xsi:type="dcterms:W3CDTF">2021-06-11T08:31:56Z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Name">
    <vt:lpwstr>Unclassified</vt:lpwstr>
  </property>
  <property fmtid="{D5CDD505-2E9C-101B-9397-08002B2CF9AE}" pid="3" name="ClassificationMarking">
    <vt:lpwstr>Classification: UNCLASSIFIED</vt:lpwstr>
  </property>
  <property fmtid="{D5CDD505-2E9C-101B-9397-08002B2CF9AE}" pid="4" name="ClassificationMadeExternally">
    <vt:lpwstr>No</vt:lpwstr>
  </property>
  <property fmtid="{D5CDD505-2E9C-101B-9397-08002B2CF9AE}" pid="5" name="ClassificationMadeBy">
    <vt:lpwstr>RBC\webssop</vt:lpwstr>
  </property>
  <property fmtid="{D5CDD505-2E9C-101B-9397-08002B2CF9AE}" pid="6" name="ClassificationMadeOn">
    <vt:filetime>2017-10-19T08:44:12Z</vt:filetime>
  </property>
  <property fmtid="{D5CDD505-2E9C-101B-9397-08002B2CF9AE}" pid="7" name="ContentTypeId">
    <vt:lpwstr>0x01010058F251B5C60BD74B81E5FDA3CB2E263C</vt:lpwstr>
  </property>
</Properties>
</file>