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1B2D-DFBF-43F5-9AC9-C06B00221F4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1628-C4F9-4078-B299-E69A7DD35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7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
Classification: 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
Classification: UNCLASSIFIED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Trimming My Nails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By Sophie </a:t>
            </a:r>
            <a:r>
              <a:rPr lang="en-GB" dirty="0"/>
              <a:t>Webster</a:t>
            </a:r>
          </a:p>
        </p:txBody>
      </p:sp>
    </p:spTree>
    <p:extLst>
      <p:ext uri="{BB962C8B-B14F-4D97-AF65-F5344CB8AC3E}">
        <p14:creationId xmlns:p14="http://schemas.microsoft.com/office/powerpoint/2010/main" val="29101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I can count each nail once it has been cut. When I count to ten, I will be finished.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Walk</a:t>
            </a:r>
          </a:p>
        </p:txBody>
      </p:sp>
      <p:sp>
        <p:nvSpPr>
          <p:cNvPr id="4" name="AutoShape 2" descr="Image result for 10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533403" cy="296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036513" cy="368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018"/>
            <a:ext cx="1460808" cy="13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1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Once my nails are trimmed, I will receive ……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Squeeze</a:t>
            </a:r>
          </a:p>
        </p:txBody>
      </p:sp>
      <p:pic>
        <p:nvPicPr>
          <p:cNvPr id="8194" name="Picture 2" descr="Image result for suprise trea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6386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1022"/>
            <a:ext cx="16811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8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Now my nails are shorter! Well done!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Calm</a:t>
            </a:r>
          </a:p>
        </p:txBody>
      </p:sp>
      <p:sp>
        <p:nvSpPr>
          <p:cNvPr id="4" name="AutoShape 2" descr="Image result for good jo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78" y="2276872"/>
            <a:ext cx="3067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6393"/>
            <a:ext cx="1872207" cy="13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3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thank you to each other!</a:t>
            </a:r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Ask permission to touch your partner</a:t>
            </a:r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My finger and toe nails grow every day.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Fan</a:t>
            </a:r>
          </a:p>
        </p:txBody>
      </p:sp>
      <p:sp>
        <p:nvSpPr>
          <p:cNvPr id="5" name="AutoShape 2" descr="Image result for finger nai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toe nail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095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9" y="2276872"/>
            <a:ext cx="3762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725"/>
            <a:ext cx="1440160" cy="9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If my nails are too long, they might snap or scratch me or someone else. This could hurt!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Bounce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806598" cy="30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22" y="18864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0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Everyone has to trim their nails so that they do not snap or scratch me or someone else.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Circle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3120872" cy="326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792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2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Mummy/Daddy/I will trim my nails using nail clippers or a nail file. They do not and will not hurt, I can practise on myself if I want to.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Sprinkle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89418"/>
            <a:ext cx="2955801" cy="33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7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I should sit really still when I am having my nails trimmed.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2830041" cy="34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6393"/>
            <a:ext cx="1872207" cy="13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8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Sometimes I might get scared of the nail clippers. This is ok! If I get scared, I need to take 3 deep breaths 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9329"/>
            <a:ext cx="24482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8027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35894" cy="11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1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4835A24C-4A9E-42E2-8C03-85C91DA4F099}"/>
</file>

<file path=customXml/itemProps2.xml><?xml version="1.0" encoding="utf-8"?>
<ds:datastoreItem xmlns:ds="http://schemas.openxmlformats.org/officeDocument/2006/customXml" ds:itemID="{228370F1-B198-407D-B07B-8D62B3E11AB5}"/>
</file>

<file path=customXml/itemProps3.xml><?xml version="1.0" encoding="utf-8"?>
<ds:datastoreItem xmlns:ds="http://schemas.openxmlformats.org/officeDocument/2006/customXml" ds:itemID="{E8C30101-CABE-4784-AD42-564D54D4190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230</Words>
  <Application>Microsoft Office PowerPoint</Application>
  <PresentationFormat>On-screen Show (4:3)</PresentationFormat>
  <Paragraphs>30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Trimming My Nails</vt:lpstr>
      <vt:lpstr>Breathing x3</vt:lpstr>
      <vt:lpstr>Ask permission to touch your partner</vt:lpstr>
      <vt:lpstr>The Fan</vt:lpstr>
      <vt:lpstr>The Bounce</vt:lpstr>
      <vt:lpstr>The Circle</vt:lpstr>
      <vt:lpstr>The Sprinkle </vt:lpstr>
      <vt:lpstr>The Calm</vt:lpstr>
      <vt:lpstr>The Wave</vt:lpstr>
      <vt:lpstr>The Walk</vt:lpstr>
      <vt:lpstr>The Squeeze</vt:lpstr>
      <vt:lpstr>The Calm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14</cp:revision>
  <dcterms:created xsi:type="dcterms:W3CDTF">2019-02-25T10:42:19Z</dcterms:created>
  <dcterms:modified xsi:type="dcterms:W3CDTF">2021-03-05T08:53:47Z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2019-09-19T11:52:46Z</vt:filetime>
  </property>
  <property fmtid="{D5CDD505-2E9C-101B-9397-08002B2CF9AE}" pid="7" name="ContentTypeId">
    <vt:lpwstr>0x01010058F251B5C60BD74B81E5FDA3CB2E263C</vt:lpwstr>
  </property>
</Properties>
</file>