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6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9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heme/theme1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6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Classification: UNCLASSIFIED
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1F76A-3DD6-451F-BAC6-B694BF6C5741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
Classification: UNCLASSIFIED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C2EB6-AD86-470A-9854-F576F6E257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9055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Classification: UNCLASSIFIED
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1729E-DEE2-4640-8E7C-3C3FC11383B9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
Classification: UNCLASSIFIED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EC027-C31E-464B-B61E-3A0D2E6B8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679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C027-C31E-464B-B61E-3A0D2E6B896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3062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C027-C31E-464B-B61E-3A0D2E6B896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694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C027-C31E-464B-B61E-3A0D2E6B896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0905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C027-C31E-464B-B61E-3A0D2E6B896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275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3796" name="Footer Placeholder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/>
              <a:t>
Classification: OFFICIAL</a:t>
            </a:r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14E920-82ED-4A48-B2B3-3E9B36A1C03F}" type="slidenum">
              <a:rPr lang="en-GB" altLang="en-US" smtClean="0"/>
              <a:pPr eaLnBrk="1" hangingPunct="1"/>
              <a:t>2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C027-C31E-464B-B61E-3A0D2E6B896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576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C027-C31E-464B-B61E-3A0D2E6B896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058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C027-C31E-464B-B61E-3A0D2E6B896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655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C027-C31E-464B-B61E-3A0D2E6B896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246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C027-C31E-464B-B61E-3A0D2E6B896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073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C027-C31E-464B-B61E-3A0D2E6B896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443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C027-C31E-464B-B61E-3A0D2E6B896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96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BC1BA78-2BAB-47B3-9D48-6A59821CFF73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20D2F1-6CFF-4910-8D88-8906CF813A2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C1BA78-2BAB-47B3-9D48-6A59821CFF73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0D2F1-6CFF-4910-8D88-8906CF813A2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C1BA78-2BAB-47B3-9D48-6A59821CFF73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0D2F1-6CFF-4910-8D88-8906CF813A2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C1BA78-2BAB-47B3-9D48-6A59821CFF73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0D2F1-6CFF-4910-8D88-8906CF813A2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C1BA78-2BAB-47B3-9D48-6A59821CFF73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0D2F1-6CFF-4910-8D88-8906CF813A2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C1BA78-2BAB-47B3-9D48-6A59821CFF73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0D2F1-6CFF-4910-8D88-8906CF813A2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C1BA78-2BAB-47B3-9D48-6A59821CFF73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0D2F1-6CFF-4910-8D88-8906CF813A2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C1BA78-2BAB-47B3-9D48-6A59821CFF73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0D2F1-6CFF-4910-8D88-8906CF813A28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C1BA78-2BAB-47B3-9D48-6A59821CFF73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0D2F1-6CFF-4910-8D88-8906CF813A2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BC1BA78-2BAB-47B3-9D48-6A59821CFF73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0D2F1-6CFF-4910-8D88-8906CF813A2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C1BA78-2BAB-47B3-9D48-6A59821CFF73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420D2F1-6CFF-4910-8D88-8906CF813A28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BC1BA78-2BAB-47B3-9D48-6A59821CFF73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/>
              <a:t>
Classification: UNCLASSIFIED</a:t>
            </a: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420D2F1-6CFF-4910-8D88-8906CF813A2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My Emotions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Sophie Webster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04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We must remember that we can write, draw or tell someone how we are feeling.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Calm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376" y="2868995"/>
            <a:ext cx="3744416" cy="2774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49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Because it is important to share our feelings no matter what emotion we have!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Wave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594" y="2708920"/>
            <a:ext cx="2664296" cy="2553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367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Say thank you to each other!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390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r>
              <a:rPr lang="en-GB" altLang="en-US" dirty="0" smtClean="0"/>
              <a:t>Breathing x3</a:t>
            </a: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395288" y="1125538"/>
            <a:ext cx="849788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80008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80008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80008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80008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Breathe in through the nose…hold for 3 seconds…and breathe out </a:t>
            </a:r>
            <a:r>
              <a:rPr lang="en-GB" altLang="en-US" sz="3600" u="sng" dirty="0">
                <a:solidFill>
                  <a:schemeClr val="tx1"/>
                </a:solidFill>
                <a:latin typeface="+mn-lt"/>
                <a:cs typeface="Arial" charset="0"/>
              </a:rPr>
              <a:t>slowly</a:t>
            </a: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 and </a:t>
            </a:r>
            <a:r>
              <a:rPr lang="en-GB" altLang="en-US" sz="3600" u="sng" dirty="0">
                <a:solidFill>
                  <a:schemeClr val="tx1"/>
                </a:solidFill>
                <a:latin typeface="+mn-lt"/>
                <a:cs typeface="Arial" charset="0"/>
              </a:rPr>
              <a:t>quietly</a:t>
            </a: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 through the mouth. </a:t>
            </a:r>
          </a:p>
        </p:txBody>
      </p:sp>
      <p:pic>
        <p:nvPicPr>
          <p:cNvPr id="9220" name="Picture 4" descr="Image result for inha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433862"/>
            <a:ext cx="3624263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450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Ask permission to touch your partner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426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We all have many different emotions inside of us.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Wave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708920"/>
            <a:ext cx="2664296" cy="2553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334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Sometimes, we will feel an emotion inside our head, tummy or throat.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Fan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924944"/>
            <a:ext cx="3080513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855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Some emotions make us feel hot or cold, all over our bodies.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Sprinkle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271" y="2420888"/>
            <a:ext cx="2664296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28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Each emotion we feel inside of us has equal importance.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Squeeze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1" y="2708920"/>
            <a:ext cx="3362325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340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We will have days when we feel happy and excited.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Bounce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636912"/>
            <a:ext cx="2880320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41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But we will also have days when we feel angry or sad. That is ok!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Drum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852936"/>
            <a:ext cx="3380000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979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F251B5C60BD74B81E5FDA3CB2E263C" ma:contentTypeVersion="15" ma:contentTypeDescription="Create a new document." ma:contentTypeScope="" ma:versionID="b0d84773579261cefa07cbf68630dd5e">
  <xsd:schema xmlns:xsd="http://www.w3.org/2001/XMLSchema" xmlns:xs="http://www.w3.org/2001/XMLSchema" xmlns:p="http://schemas.microsoft.com/office/2006/metadata/properties" xmlns:ns2="b4078335-d96c-4b29-849f-8536c1da80f5" xmlns:ns3="4c0a3f48-ca08-48bc-89ac-c9ddc702ec0a" targetNamespace="http://schemas.microsoft.com/office/2006/metadata/properties" ma:root="true" ma:fieldsID="8f6cda3a134577ac5c3c37e6262b16ad" ns2:_="" ns3:_="">
    <xsd:import namespace="b4078335-d96c-4b29-849f-8536c1da80f5"/>
    <xsd:import namespace="4c0a3f48-ca08-48bc-89ac-c9ddc702ec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078335-d96c-4b29-849f-8536c1da80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dfd98df-2cc9-409e-a9a9-85a472a886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0a3f48-ca08-48bc-89ac-c9ddc702ec0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749772f-25e7-4c3c-a753-4af31530f83c}" ma:internalName="TaxCatchAll" ma:showField="CatchAllData" ma:web="4c0a3f48-ca08-48bc-89ac-c9ddc702ec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078335-d96c-4b29-849f-8536c1da80f5">
      <Terms xmlns="http://schemas.microsoft.com/office/infopath/2007/PartnerControls"/>
    </lcf76f155ced4ddcb4097134ff3c332f>
    <TaxCatchAll xmlns="4c0a3f48-ca08-48bc-89ac-c9ddc702ec0a" xsi:nil="true"/>
  </documentManagement>
</p:properties>
</file>

<file path=customXml/itemProps1.xml><?xml version="1.0" encoding="utf-8"?>
<ds:datastoreItem xmlns:ds="http://schemas.openxmlformats.org/officeDocument/2006/customXml" ds:itemID="{5C4FA33D-AB9E-4245-90E4-304C79ACAE2A}"/>
</file>

<file path=customXml/itemProps2.xml><?xml version="1.0" encoding="utf-8"?>
<ds:datastoreItem xmlns:ds="http://schemas.openxmlformats.org/officeDocument/2006/customXml" ds:itemID="{E662D117-2314-49D9-A9BF-6D619A45570D}"/>
</file>

<file path=customXml/itemProps3.xml><?xml version="1.0" encoding="utf-8"?>
<ds:datastoreItem xmlns:ds="http://schemas.openxmlformats.org/officeDocument/2006/customXml" ds:itemID="{A7D85489-8168-4F85-9495-C9DFF4D90FAB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90</TotalTime>
  <Words>175</Words>
  <Application>Microsoft Office PowerPoint</Application>
  <PresentationFormat>On-screen Show (4:3)</PresentationFormat>
  <Paragraphs>35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My Emotions</vt:lpstr>
      <vt:lpstr>Breathing x3</vt:lpstr>
      <vt:lpstr>Ask permission to touch your partner</vt:lpstr>
      <vt:lpstr>The Wave</vt:lpstr>
      <vt:lpstr>The Fan</vt:lpstr>
      <vt:lpstr>The Sprinkle</vt:lpstr>
      <vt:lpstr>The Squeeze</vt:lpstr>
      <vt:lpstr>The Bounce</vt:lpstr>
      <vt:lpstr>The Drum</vt:lpstr>
      <vt:lpstr>The Calm</vt:lpstr>
      <vt:lpstr>The Wave</vt:lpstr>
      <vt:lpstr>Say thank you to each other! </vt:lpstr>
    </vt:vector>
  </TitlesOfParts>
  <Company>Reading Borough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Emotions</dc:title>
  <dc:creator>Webster, Sophie</dc:creator>
  <cp:lastModifiedBy>Webster, Sophie</cp:lastModifiedBy>
  <cp:revision>18</cp:revision>
  <cp:lastPrinted>2018-04-13T13:10:52Z</cp:lastPrinted>
  <dcterms:created xsi:type="dcterms:W3CDTF">2017-10-20T13:10:36Z</dcterms:created>
  <dcterms:modified xsi:type="dcterms:W3CDTF">2019-09-19T11:53:21Z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Name">
    <vt:lpwstr>Unclassified</vt:lpwstr>
  </property>
  <property fmtid="{D5CDD505-2E9C-101B-9397-08002B2CF9AE}" pid="3" name="ClassificationMarking">
    <vt:lpwstr>Classification: UNCLASSIFIED</vt:lpwstr>
  </property>
  <property fmtid="{D5CDD505-2E9C-101B-9397-08002B2CF9AE}" pid="4" name="ClassificationMadeExternally">
    <vt:lpwstr>No</vt:lpwstr>
  </property>
  <property fmtid="{D5CDD505-2E9C-101B-9397-08002B2CF9AE}" pid="5" name="ClassificationMadeBy">
    <vt:lpwstr>RBC\webssop</vt:lpwstr>
  </property>
  <property fmtid="{D5CDD505-2E9C-101B-9397-08002B2CF9AE}" pid="6" name="ClassificationMadeOn">
    <vt:filetime>2019-09-19T11:53:16Z</vt:filetime>
  </property>
  <property fmtid="{D5CDD505-2E9C-101B-9397-08002B2CF9AE}" pid="7" name="ContentTypeId">
    <vt:lpwstr>0x01010058F251B5C60BD74B81E5FDA3CB2E263C</vt:lpwstr>
  </property>
</Properties>
</file>