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3" r:id="rId5"/>
    <p:sldId id="265" r:id="rId6"/>
    <p:sldId id="264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C79D-75F9-453D-8639-6D5F302B7035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77E-666E-44A9-AA29-FBA7A501D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8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C2221C-C5D8-4120-8CE0-5A3A8ABE7AE0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170380-23FE-4540-B1DC-FC2D333E6DA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Little Red Riding Hood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Sophie Webster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49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Suddenly, the wolf appeared beside her.</a:t>
            </a:r>
          </a:p>
          <a:p>
            <a:pPr marL="109728" indent="0">
              <a:buNone/>
            </a:pPr>
            <a:r>
              <a:rPr lang="en-GB" dirty="0"/>
              <a:t>"What are you doing out here, little girl?" the wolf asked in a voice as friendly as he could muster.</a:t>
            </a:r>
          </a:p>
          <a:p>
            <a:pPr marL="109728" indent="0">
              <a:buNone/>
            </a:pPr>
            <a:r>
              <a:rPr lang="en-GB" dirty="0"/>
              <a:t>"I'm on my way to see my Grandma who lives through the forest, near the brook,"  Little Red Riding Hood replied.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Little Red Riding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53272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Then she realized how late she was and quickly excused herself, rushing down the path to her Grandma's house. </a:t>
            </a:r>
          </a:p>
          <a:p>
            <a:pPr marL="109728" indent="0">
              <a:buNone/>
            </a:pPr>
            <a:r>
              <a:rPr lang="en-GB" dirty="0" smtClean="0"/>
              <a:t>The </a:t>
            </a:r>
            <a:r>
              <a:rPr lang="en-GB" dirty="0"/>
              <a:t>wolf, in the meantime, took a shortcut...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The wolf, a little out of breath from running, arrived at Grandma's and knocked lightly at the door.</a:t>
            </a:r>
          </a:p>
          <a:p>
            <a:pPr marL="109728" indent="0">
              <a:buNone/>
            </a:pPr>
            <a:r>
              <a:rPr lang="en-GB" dirty="0"/>
              <a:t>"Oh thank goodness dear!  Come in, come in!  I was worried sick that something had happened to you in the forest," said Grandma thinking that the knock was her granddaughter.</a:t>
            </a:r>
          </a:p>
          <a:p>
            <a:pPr marL="109728" indent="0">
              <a:buNone/>
            </a:pPr>
            <a:r>
              <a:rPr lang="en-GB" dirty="0" smtClean="0"/>
              <a:t>The wolf let himself in.  Poor Granny did not have time to say another word, before the wolf gobbled her up!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The wolf let out a satisfied burp, and then poked through Granny's wardrobe to find a nightgown that he liked.  He added a frilly sleeping cap, and for good measure, dabbed some of Granny's perfume behind his pointy ears.</a:t>
            </a:r>
          </a:p>
          <a:p>
            <a:pPr marL="109728" indent="0">
              <a:buNone/>
            </a:pPr>
            <a:r>
              <a:rPr lang="en-GB" dirty="0"/>
              <a:t>A few minutes later, Red Riding Hood knocked on the door.  The wolf jumped into bed and pulled the covers over his nose.  "Who is it?" he called in a </a:t>
            </a:r>
            <a:r>
              <a:rPr lang="en-GB" dirty="0" smtClean="0"/>
              <a:t>crackly </a:t>
            </a:r>
            <a:r>
              <a:rPr lang="en-GB" dirty="0"/>
              <a:t>voice.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"It's me, Little Red Riding Hood."</a:t>
            </a:r>
          </a:p>
          <a:p>
            <a:pPr marL="109728" indent="0">
              <a:buNone/>
            </a:pPr>
            <a:r>
              <a:rPr lang="en-GB" dirty="0"/>
              <a:t>"Oh how lovely!  Do come in, my dear," croaked the wolf.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400" dirty="0"/>
              <a:t>When Little Red Riding Hood entered the little cottage, she could scarcely recognize her Grandmother.</a:t>
            </a:r>
          </a:p>
          <a:p>
            <a:pPr marL="109728" indent="0">
              <a:buNone/>
            </a:pPr>
            <a:r>
              <a:rPr lang="en-GB" sz="2400" dirty="0"/>
              <a:t>"Grandmother!  Your voice sounds so odd.  Is something the matter?" she asked.</a:t>
            </a:r>
          </a:p>
          <a:p>
            <a:pPr marL="109728" indent="0">
              <a:buNone/>
            </a:pPr>
            <a:r>
              <a:rPr lang="en-GB" sz="2400" dirty="0"/>
              <a:t>"Oh, I just have touch of a cold," squeaked the wolf adding a cough at the end to prove the point.</a:t>
            </a:r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4098" name="Picture 2" descr="Red Riding Hood And Wolf : News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816424" cy="24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"But Grandmother!  What big ears you have," said Little Red Riding Hood as she edged closer to the bed.</a:t>
            </a:r>
          </a:p>
          <a:p>
            <a:pPr marL="109728" indent="0">
              <a:buNone/>
            </a:pPr>
            <a:r>
              <a:rPr lang="en-GB" dirty="0"/>
              <a:t>"The better to hear you with, my dear," replied the wolf.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Image result for wolf ears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wolf ear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wolf ear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olf ear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4038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"But Grandmother!  What big eyes you have," said Little Red Riding Hood.</a:t>
            </a:r>
          </a:p>
          <a:p>
            <a:pPr marL="109728" indent="0">
              <a:buNone/>
            </a:pPr>
            <a:r>
              <a:rPr lang="en-GB" dirty="0"/>
              <a:t>"The better to see you with, my dear," replied the wolf.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37831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"But Grandmother!  What big teeth you have," said Little Red Riding Hood her voice quivering slightly.</a:t>
            </a:r>
          </a:p>
          <a:p>
            <a:pPr marL="109728" indent="0">
              <a:buNone/>
            </a:pPr>
            <a:r>
              <a:rPr lang="en-GB" dirty="0"/>
              <a:t>"The better to eat you with, my dear," roared the wolf and he leapt out of the bed and began to chase the little girl.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79" y="3645024"/>
            <a:ext cx="4048271" cy="27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dirty="0"/>
              <a:t>Almost too late, Little Red Riding Hood realized that the person in the bed was not her Grandmother, but a hungry wolf.</a:t>
            </a:r>
          </a:p>
          <a:p>
            <a:pPr marL="109728" indent="0">
              <a:buNone/>
            </a:pPr>
            <a:r>
              <a:rPr lang="en-GB" dirty="0"/>
              <a:t>She ran across the room and through the door, shouting, "Help!  Wolf!" as loudly as she could.</a:t>
            </a:r>
          </a:p>
          <a:p>
            <a:pPr marL="109728" indent="0">
              <a:buNone/>
            </a:pPr>
            <a:r>
              <a:rPr lang="en-GB" dirty="0"/>
              <a:t>A woodsman who was chopping logs nearby heard her cry and ran towards the cottage as fast as he could.</a:t>
            </a:r>
          </a:p>
          <a:p>
            <a:pPr marL="109728" indent="0">
              <a:buNone/>
            </a:pPr>
            <a:r>
              <a:rPr lang="en-GB" dirty="0"/>
              <a:t>He grabbed the wolf and made him spit out the poor Grandmother who was a bit frazzled by the whole experience, but still in one piece.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"Oh Grandma, I was so scared!"  sobbed Little Red Riding Hood, "I'll never speak to strangers or dawdle in the forest again</a:t>
            </a:r>
            <a:r>
              <a:rPr lang="en-GB" dirty="0" smtClean="0"/>
              <a:t>.“ </a:t>
            </a:r>
          </a:p>
          <a:p>
            <a:pPr marL="109728" indent="0">
              <a:buNone/>
            </a:pPr>
            <a:r>
              <a:rPr lang="en-GB" dirty="0" smtClean="0"/>
              <a:t>“There</a:t>
            </a:r>
            <a:r>
              <a:rPr lang="en-GB" dirty="0"/>
              <a:t>, there, child.  You've learned an important lesson.  Thank goodness you shouted loud enough for this kind woodsman to hear you!"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The wolf was very scared so he ran deep </a:t>
            </a:r>
            <a:r>
              <a:rPr lang="en-GB" dirty="0"/>
              <a:t>into the forest where he wouldn't bother people any longer.</a:t>
            </a:r>
          </a:p>
          <a:p>
            <a:pPr marL="109728" indent="0">
              <a:buNone/>
            </a:pPr>
            <a:r>
              <a:rPr lang="en-GB" dirty="0"/>
              <a:t>Little Red Riding Hood and her Grandmother had a nice lunch and a long chat.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Calm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27033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5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thank you to each other!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
Classification: OFFICIAL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Ask permission to touch your partner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/>
              <a:t>Once upon a time, there was a little girl who lived in a village near the forest.  Whenever she went out, the little girl wore a red riding cloak, so everyone in the village called her Little Red Riding Hood.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Little Red Riding Hood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One morning, Little Red Riding Hood asked her mother if she could go to visit her grandmother as it had been awhile since they'd seen each other.</a:t>
            </a:r>
          </a:p>
          <a:p>
            <a:pPr marL="109728" indent="0">
              <a:buNone/>
            </a:pPr>
            <a:r>
              <a:rPr lang="en-GB" dirty="0"/>
              <a:t>"That's a good idea," her mother said.  So they packed a nice basket for Little Red Riding Hood to take to her grandmother.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Little Red Riding 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717676" cy="26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When the basket was ready, the little girl put on her red cloak and kissed her mother goodbye.</a:t>
            </a:r>
          </a:p>
          <a:p>
            <a:pPr marL="109728" indent="0">
              <a:buNone/>
            </a:pPr>
            <a:r>
              <a:rPr lang="en-GB" dirty="0"/>
              <a:t>"Remember, go straight to Grandma's house," her mother cautioned.  "Don't dawdle along the way and please don't talk to strangers!  The woods are dangerous."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"Don't worry, mummy," said Little Red Riding Hood, "I'll be careful."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But when Little Red Riding Hood noticed some lovely flowers in the woods, she forgot her promise to her mother.  She picked a few, watched the butterflies flit about for awhile, listened to the frogs croaking and then picked a few more. 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Little Red Riding Hood was enjoying the warm summer day so much, that she didn't notice a dark shadow approaching out of the forest behind her...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Little Red Riding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90" y="2912368"/>
            <a:ext cx="3322315" cy="352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2721E73A-5501-4220-8E28-85AC3169729D}"/>
</file>

<file path=customXml/itemProps2.xml><?xml version="1.0" encoding="utf-8"?>
<ds:datastoreItem xmlns:ds="http://schemas.openxmlformats.org/officeDocument/2006/customXml" ds:itemID="{705E91C1-85B5-477C-B16D-A8BBA4BEBCB7}"/>
</file>

<file path=customXml/itemProps3.xml><?xml version="1.0" encoding="utf-8"?>
<ds:datastoreItem xmlns:ds="http://schemas.openxmlformats.org/officeDocument/2006/customXml" ds:itemID="{C52CA06F-02C7-4686-A85E-22363A1CFE09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453</Words>
  <Application>Microsoft Office PowerPoint</Application>
  <PresentationFormat>On-screen Show (4:3)</PresentationFormat>
  <Paragraphs>50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Little Red Riding Hood</vt:lpstr>
      <vt:lpstr>Breathing x3</vt:lpstr>
      <vt:lpstr>Ask permission to touch your 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Calm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4</cp:revision>
  <dcterms:created xsi:type="dcterms:W3CDTF">2019-01-11T15:17:48Z</dcterms:created>
  <dcterms:modified xsi:type="dcterms:W3CDTF">2019-02-25T10:09:46Z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ClassificationName</vt:lpwstr>
  </property>
  <property fmtid="{D5CDD505-2E9C-101B-9397-08002B2CF9AE}" pid="3" name="ClassificationMarking">
    <vt:lpwstr>ClassificationMarking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2019-01-11T15:19:40Z</vt:filetime>
  </property>
  <property fmtid="{D5CDD505-2E9C-101B-9397-08002B2CF9AE}" pid="7" name="ContentTypeId">
    <vt:lpwstr>0x01010058F251B5C60BD74B81E5FDA3CB2E263C</vt:lpwstr>
  </property>
</Properties>
</file>