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1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D1B2D-DFBF-43F5-9AC9-C06B00221F4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F1628-C4F9-4078-B299-E69A7DD3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77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C87E6-12F1-4C84-8219-0D78C1FD4B0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0C9D-97F3-4D28-BE70-7B93200641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3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
Classification: 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/>
              <a:t>
Classification: UNCLASSIFIED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657" y="2204864"/>
            <a:ext cx="7772400" cy="1470025"/>
          </a:xfrm>
        </p:spPr>
        <p:txBody>
          <a:bodyPr/>
          <a:lstStyle/>
          <a:p>
            <a:r>
              <a:rPr lang="en-GB" dirty="0"/>
              <a:t>The Kiwi Bird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657" y="3789040"/>
            <a:ext cx="7772400" cy="1199704"/>
          </a:xfrm>
        </p:spPr>
        <p:txBody>
          <a:bodyPr/>
          <a:lstStyle/>
          <a:p>
            <a:r>
              <a:rPr lang="en-GB" dirty="0"/>
              <a:t>Story Massage</a:t>
            </a:r>
          </a:p>
        </p:txBody>
      </p:sp>
      <p:pic>
        <p:nvPicPr>
          <p:cNvPr id="7170" name="Picture 2" descr="A close up kiwi bird Royalty Free Vector Image">
            <a:extLst>
              <a:ext uri="{FF2B5EF4-FFF2-40B4-BE49-F238E27FC236}">
                <a16:creationId xmlns:a16="http://schemas.microsoft.com/office/drawing/2014/main" id="{FEB07124-9FC3-46F9-B30F-81096CF84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3631505" cy="367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40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Say thank you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127730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90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Ask permission to touch your partner</a:t>
            </a:r>
          </a:p>
        </p:txBody>
      </p:sp>
    </p:spTree>
    <p:extLst>
      <p:ext uri="{BB962C8B-B14F-4D97-AF65-F5344CB8AC3E}">
        <p14:creationId xmlns:p14="http://schemas.microsoft.com/office/powerpoint/2010/main" val="327079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C8423-5ABF-415A-80F3-FD1C2E9DA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Kiwi Bird lives in the forest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54DC53D-D0BA-4B45-9E3B-6408295F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Squeeze</a:t>
            </a:r>
          </a:p>
        </p:txBody>
      </p:sp>
      <p:pic>
        <p:nvPicPr>
          <p:cNvPr id="1028" name="Picture 4" descr="Cartoon Kiwi Bird With Continent Map Stock Illustration - Illustration of  flora, cute: 84582739">
            <a:extLst>
              <a:ext uri="{FF2B5EF4-FFF2-40B4-BE49-F238E27FC236}">
                <a16:creationId xmlns:a16="http://schemas.microsoft.com/office/drawing/2014/main" id="{8389305D-6DB0-4697-9A03-48B764479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98607"/>
            <a:ext cx="4818112" cy="383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D72DB18C-29BD-4EB9-A6DA-4B83C7D23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0"/>
            <a:ext cx="1465137" cy="1116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38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FFF414-98F1-46C3-8718-3E6ABC8A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Kiwi sleeps during the day time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25059-040F-47F0-A399-FEA9AD32F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Sprinkle</a:t>
            </a:r>
          </a:p>
        </p:txBody>
      </p:sp>
      <p:pic>
        <p:nvPicPr>
          <p:cNvPr id="2050" name="Picture 2" descr="Duck Sleeping - Drawception">
            <a:extLst>
              <a:ext uri="{FF2B5EF4-FFF2-40B4-BE49-F238E27FC236}">
                <a16:creationId xmlns:a16="http://schemas.microsoft.com/office/drawing/2014/main" id="{FDEC4A5E-1836-45C4-8160-54387E2EE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501" y="2492896"/>
            <a:ext cx="3660998" cy="305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6DA1D141-A941-45B2-BB6A-F4CA0BE51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53339"/>
            <a:ext cx="86409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26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A33F2F-7264-4B05-A52A-8A38FC50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 night he wakes up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C47553-27FC-43A8-B75D-F078499B9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Fan</a:t>
            </a:r>
          </a:p>
        </p:txBody>
      </p:sp>
      <p:pic>
        <p:nvPicPr>
          <p:cNvPr id="3074" name="Picture 2" descr="Night Kiwi Bird | Cartoon Artwork of a kiwi bird at night. | Yanito  Freminoshi | Flickr">
            <a:extLst>
              <a:ext uri="{FF2B5EF4-FFF2-40B4-BE49-F238E27FC236}">
                <a16:creationId xmlns:a16="http://schemas.microsoft.com/office/drawing/2014/main" id="{23071585-F05A-4B8D-92F6-C1C8133F3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4"/>
            <a:ext cx="4969523" cy="361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AF8D13-98A6-4F92-8CDE-2D4295221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283" y="-5080"/>
            <a:ext cx="1605625" cy="1088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13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31A8E9-91B3-42AB-8381-8125E5AB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Kiwi is hungry! So he goes looking for food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593767-FFB4-4014-8F89-E4F550A9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Walk</a:t>
            </a:r>
          </a:p>
        </p:txBody>
      </p:sp>
      <p:pic>
        <p:nvPicPr>
          <p:cNvPr id="4098" name="Picture 2" descr="Cartoon Kiwi Bird by toonaday #1665773">
            <a:extLst>
              <a:ext uri="{FF2B5EF4-FFF2-40B4-BE49-F238E27FC236}">
                <a16:creationId xmlns:a16="http://schemas.microsoft.com/office/drawing/2014/main" id="{F969FFAE-9FEC-424D-87C8-F9EE2B5DC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20888"/>
            <a:ext cx="2928739" cy="3058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C1A94828-5A4E-45DA-B5F4-C1A7AE10A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0"/>
            <a:ext cx="1395483" cy="1317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4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8FE7A2-98E5-4646-88B0-AA938C901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Tonight, Kiwi finds a worm to eat. Yum </a:t>
            </a:r>
            <a:r>
              <a:rPr lang="en-GB" dirty="0" err="1"/>
              <a:t>Yum</a:t>
            </a:r>
            <a:r>
              <a:rPr lang="en-GB" dirty="0"/>
              <a:t> </a:t>
            </a:r>
            <a:r>
              <a:rPr lang="en-GB" dirty="0" err="1"/>
              <a:t>Yum</a:t>
            </a:r>
            <a:r>
              <a:rPr lang="en-GB" dirty="0"/>
              <a:t>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7921CD-6E80-498E-926B-7A2C4D4C9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Wave</a:t>
            </a:r>
          </a:p>
        </p:txBody>
      </p:sp>
      <p:pic>
        <p:nvPicPr>
          <p:cNvPr id="5122" name="Picture 2" descr="Feeding Habits - New Zealand Kiwi">
            <a:extLst>
              <a:ext uri="{FF2B5EF4-FFF2-40B4-BE49-F238E27FC236}">
                <a16:creationId xmlns:a16="http://schemas.microsoft.com/office/drawing/2014/main" id="{99F1B7AB-EDB4-4E91-8BAA-752A0F7FB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0888"/>
            <a:ext cx="4106763" cy="335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12FE51C5-EE54-45EC-8324-826BF0899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10948"/>
            <a:ext cx="1008112" cy="96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39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F4A3F4-ABEA-4811-ADB8-01AAC1863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Now Kiwi has a full stomach, and he is happy.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D6081A-0E71-4046-B70F-138BF6A9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6146" name="Picture 2" descr="happy kiwi bird cartoon - Clip Art Library">
            <a:extLst>
              <a:ext uri="{FF2B5EF4-FFF2-40B4-BE49-F238E27FC236}">
                <a16:creationId xmlns:a16="http://schemas.microsoft.com/office/drawing/2014/main" id="{058CB5C3-1074-4A51-A70B-29E817A72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51481"/>
            <a:ext cx="32004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7E6715F-3FC8-422C-BC8D-2BF858812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55475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984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0573B7CC-DF4F-48D9-9231-36165767BE26}"/>
</file>

<file path=customXml/itemProps2.xml><?xml version="1.0" encoding="utf-8"?>
<ds:datastoreItem xmlns:ds="http://schemas.openxmlformats.org/officeDocument/2006/customXml" ds:itemID="{4B30AC75-7615-4708-B75A-A42AD434CEC3}"/>
</file>

<file path=customXml/itemProps3.xml><?xml version="1.0" encoding="utf-8"?>
<ds:datastoreItem xmlns:ds="http://schemas.openxmlformats.org/officeDocument/2006/customXml" ds:itemID="{9AA8959A-B087-408B-BEAC-CE37F95BE3AE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108</Words>
  <Application>Microsoft Office PowerPoint</Application>
  <PresentationFormat>On-screen Show (4:3)</PresentationFormat>
  <Paragraphs>23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The Kiwi Bird</vt:lpstr>
      <vt:lpstr>Breathing x3</vt:lpstr>
      <vt:lpstr>Ask permission to touch your partner</vt:lpstr>
      <vt:lpstr>The Squeeze</vt:lpstr>
      <vt:lpstr>The Sprinkle</vt:lpstr>
      <vt:lpstr>The Fan</vt:lpstr>
      <vt:lpstr>The Walk</vt:lpstr>
      <vt:lpstr>The Wave</vt:lpstr>
      <vt:lpstr>The Calm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Webster, Sophie</cp:lastModifiedBy>
  <cp:revision>14</cp:revision>
  <dcterms:created xsi:type="dcterms:W3CDTF">2019-02-25T10:42:19Z</dcterms:created>
  <dcterms:modified xsi:type="dcterms:W3CDTF">2020-10-13T08:16:44Z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2019-09-19T11:52:46Z</vt:filetime>
  </property>
  <property fmtid="{D5CDD505-2E9C-101B-9397-08002B2CF9AE}" pid="7" name="ContentTypeId">
    <vt:lpwstr>0x01010058F251B5C60BD74B81E5FDA3CB2E263C</vt:lpwstr>
  </property>
</Properties>
</file>