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12411-DECA-4E4F-BBFE-AE9B6408993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91AA-A9F4-4200-8494-B4F4C9E93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53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Classification: UNCLASSIFIED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87E6-12F1-4C84-8219-0D78C1FD4B0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60C9D-97F3-4D28-BE70-7B9320064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3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54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1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51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2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0BB0-843A-4DC8-ADA7-6131357BC6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1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
Classification: OFFICIAL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4E920-82ED-4A48-B2B3-3E9B36A1C03F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C027-C31E-464B-B61E-3A0D2E6B89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7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8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1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6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2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3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
Classification: UNCLASSIFIED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028" y="2348880"/>
            <a:ext cx="7772400" cy="1829761"/>
          </a:xfrm>
        </p:spPr>
        <p:txBody>
          <a:bodyPr/>
          <a:lstStyle/>
          <a:p>
            <a:r>
              <a:rPr lang="en-GB" dirty="0" smtClean="0"/>
              <a:t>Jack and The Bean Stalk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93" y="4221088"/>
            <a:ext cx="7772400" cy="720080"/>
          </a:xfrm>
        </p:spPr>
        <p:txBody>
          <a:bodyPr/>
          <a:lstStyle/>
          <a:p>
            <a:r>
              <a:rPr lang="en-GB" dirty="0" smtClean="0"/>
              <a:t>Sophie Webster</a:t>
            </a:r>
            <a:endParaRPr lang="en-GB" dirty="0"/>
          </a:p>
        </p:txBody>
      </p:sp>
      <p:pic>
        <p:nvPicPr>
          <p:cNvPr id="1026" name="Picture 2" descr="Image result for jack and the beanstalk short st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45" y="548680"/>
            <a:ext cx="422446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giant woke up and shouted, ‘Fee, fi, </a:t>
            </a:r>
            <a:r>
              <a:rPr lang="en-GB" dirty="0" err="1"/>
              <a:t>fo</a:t>
            </a:r>
            <a:r>
              <a:rPr lang="en-GB" dirty="0"/>
              <a:t>, </a:t>
            </a:r>
            <a:r>
              <a:rPr lang="en-GB" dirty="0" err="1"/>
              <a:t>fum</a:t>
            </a:r>
            <a:r>
              <a:rPr lang="en-GB" dirty="0"/>
              <a:t>!’ Jack ran and started climbing down the beanstalk. The giant came down after him.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Bounce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392363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04" y="116632"/>
            <a:ext cx="126876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Jack shouted, ‘Mother! Help!’ Jack’s mother took an axe and chopped down the beanstalk. The giant fell and crashed to the ground. Nobody ever saw him again.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Drum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5031269" cy="21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9611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the golden eggs and the magic harp, Jack and his mother lived happily ever after.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Calm</a:t>
            </a:r>
            <a:endParaRPr lang="en-GB" dirty="0"/>
          </a:p>
        </p:txBody>
      </p:sp>
      <p:pic>
        <p:nvPicPr>
          <p:cNvPr id="3074" name="Picture 2" descr="http://1.bp.blogspot.com/_mVmlYXqV-xM/RkAdcvfAy-I/AAAAAAAAABA/4KSYc3NI44E/s320/happy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8" y="2996952"/>
            <a:ext cx="44903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368152" cy="101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 thank you to each other!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Breathing x3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288" y="1125538"/>
            <a:ext cx="8497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80008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80008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008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0008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Breathe in through the nose…hold for 3 seconds…and breathe out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slowly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quietly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through the mouth. </a:t>
            </a:r>
          </a:p>
        </p:txBody>
      </p:sp>
      <p:pic>
        <p:nvPicPr>
          <p:cNvPr id="9220" name="Picture 4" descr="Image result for in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33862"/>
            <a:ext cx="3624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Ask permission to touch your partner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Once upon a time there was a boy called Jack. He lived with his mother. They were very poor. All they had was a cow.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Circle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240848" cy="25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15120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morning, Jack’s mother told Jack to take their cow to market and sell her. On the way, Jack met a man. He gave Jack some magic beans for the cow.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Walk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5459324" cy="24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7238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Jack took the beans and went back home. When Jack’s mother saw the beans she was very angry. She threw the beans out of the window.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Sprinkle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38" y="3303170"/>
            <a:ext cx="59396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7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next morning, Jack looked out of the window. There was a giant beanstalk. He went outside and started to climb the beanstalk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 </a:t>
            </a:r>
            <a:r>
              <a:rPr lang="en-GB" dirty="0"/>
              <a:t>climbed up to the sky through the clouds. Jack saw a beautiful castle. He went inside.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Fan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94" y="4149080"/>
            <a:ext cx="2305494" cy="25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07" y="2276872"/>
            <a:ext cx="158181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66" y="116632"/>
            <a:ext cx="1765422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Jack heard a voice. ‘Fee, fi, </a:t>
            </a:r>
            <a:r>
              <a:rPr lang="en-GB" dirty="0" err="1"/>
              <a:t>fo</a:t>
            </a:r>
            <a:r>
              <a:rPr lang="en-GB" dirty="0"/>
              <a:t>, </a:t>
            </a:r>
            <a:r>
              <a:rPr lang="en-GB" dirty="0" err="1"/>
              <a:t>fum</a:t>
            </a:r>
            <a:r>
              <a:rPr lang="en-GB" dirty="0"/>
              <a:t>!’ Jack ran into a cupboard. </a:t>
            </a:r>
            <a:endParaRPr lang="en-GB" dirty="0" smtClean="0"/>
          </a:p>
          <a:p>
            <a:r>
              <a:rPr lang="en-GB" dirty="0" smtClean="0"/>
              <a:t>An </a:t>
            </a:r>
            <a:r>
              <a:rPr lang="en-GB" dirty="0"/>
              <a:t>enormous giant came into the room and sat down. On the table there was a hen and a golden harp. </a:t>
            </a:r>
            <a:endParaRPr lang="en-GB" dirty="0" smtClean="0"/>
          </a:p>
          <a:p>
            <a:r>
              <a:rPr lang="en-GB" dirty="0" smtClean="0"/>
              <a:t>‘</a:t>
            </a:r>
            <a:r>
              <a:rPr lang="en-GB" dirty="0"/>
              <a:t>Lay!’ said the giant. The hen laid an egg. It was made of gold. ‘Sing!’ said the giant. The harp began to sing. Soon the giant was asleep.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Claw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0244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Jack jumped out of the cupboard. He took the hen and the harp. Suddenly, the harp sang, ‘Help, master!’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Wave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160774" cy="111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D7823513-B24D-4BC5-9076-F3917FE8594D}"/>
</file>

<file path=customXml/itemProps2.xml><?xml version="1.0" encoding="utf-8"?>
<ds:datastoreItem xmlns:ds="http://schemas.openxmlformats.org/officeDocument/2006/customXml" ds:itemID="{38055D27-A2B4-41C5-A0F7-2886CB29BEB7}"/>
</file>

<file path=customXml/itemProps3.xml><?xml version="1.0" encoding="utf-8"?>
<ds:datastoreItem xmlns:ds="http://schemas.openxmlformats.org/officeDocument/2006/customXml" ds:itemID="{65282BCF-2884-44B4-96CF-342E84496C89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402</Words>
  <Application>Microsoft Office PowerPoint</Application>
  <PresentationFormat>On-screen Show (4:3)</PresentationFormat>
  <Paragraphs>42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Jack and The Bean Stalk</vt:lpstr>
      <vt:lpstr>Breathing x3</vt:lpstr>
      <vt:lpstr>Ask permission to touch your partner</vt:lpstr>
      <vt:lpstr>The Circle</vt:lpstr>
      <vt:lpstr>The Walk</vt:lpstr>
      <vt:lpstr>The Sprinkle</vt:lpstr>
      <vt:lpstr>The Fan</vt:lpstr>
      <vt:lpstr>The Claw</vt:lpstr>
      <vt:lpstr>The Wave</vt:lpstr>
      <vt:lpstr>The Bounce</vt:lpstr>
      <vt:lpstr>The Drum</vt:lpstr>
      <vt:lpstr>The Calm</vt:lpstr>
      <vt:lpstr>Say thank you to each other!</vt:lpstr>
    </vt:vector>
  </TitlesOfParts>
  <Company>Reading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Sophie</dc:creator>
  <cp:lastModifiedBy>Webster, Sophie</cp:lastModifiedBy>
  <cp:revision>15</cp:revision>
  <dcterms:created xsi:type="dcterms:W3CDTF">2019-02-25T10:42:19Z</dcterms:created>
  <dcterms:modified xsi:type="dcterms:W3CDTF">2019-09-19T11:55:20Z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Unclassified</vt:lpwstr>
  </property>
  <property fmtid="{D5CDD505-2E9C-101B-9397-08002B2CF9AE}" pid="3" name="ClassificationMarking">
    <vt:lpwstr>Classification: UNCLASSIFIED</vt:lpwstr>
  </property>
  <property fmtid="{D5CDD505-2E9C-101B-9397-08002B2CF9AE}" pid="4" name="ClassificationMadeExternally">
    <vt:lpwstr>Yes</vt:lpwstr>
  </property>
  <property fmtid="{D5CDD505-2E9C-101B-9397-08002B2CF9AE}" pid="5" name="ClassificationMadeBy">
    <vt:lpwstr>RBC\webssop</vt:lpwstr>
  </property>
  <property fmtid="{D5CDD505-2E9C-101B-9397-08002B2CF9AE}" pid="6" name="ClassificationMadeOn">
    <vt:filetime>2019-09-19T11:55:15Z</vt:filetime>
  </property>
  <property fmtid="{D5CDD505-2E9C-101B-9397-08002B2CF9AE}" pid="7" name="ContentTypeId">
    <vt:lpwstr>0x01010058F251B5C60BD74B81E5FDA3CB2E263C</vt:lpwstr>
  </property>
</Properties>
</file>