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62" r:id="rId4"/>
    <p:sldId id="257" r:id="rId5"/>
    <p:sldId id="258" r:id="rId6"/>
    <p:sldId id="259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Classification: UNCLASSIFIED
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73DDA-4F8F-4449-A078-0A828688EA32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
Classification: UNCLASSIFIED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0D1A6-3EA0-4176-98FC-B91E54B2F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3313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Classification: UNCLASSIFIED
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B818B-609F-4317-B822-196FC5612F9A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
Classification: UNCLASSIFIED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6DE8F-EF26-421F-A19F-C2765946D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5647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6DE8F-EF26-421F-A19F-C2765946D07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019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/>
              <a:t>
Classification: OFFICIAL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14E920-82ED-4A48-B2B3-3E9B36A1C03F}" type="slidenum">
              <a:rPr lang="en-GB" altLang="en-US" smtClean="0"/>
              <a:pPr eaLnBrk="1" hangingPunct="1"/>
              <a:t>2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6DE8F-EF26-421F-A19F-C2765946D07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298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6DE8F-EF26-421F-A19F-C2765946D07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78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6DE8F-EF26-421F-A19F-C2765946D07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055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6DE8F-EF26-421F-A19F-C2765946D07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177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6DE8F-EF26-421F-A19F-C2765946D07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034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6DE8F-EF26-421F-A19F-C2765946D07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307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6DE8F-EF26-421F-A19F-C2765946D07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68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30213D-1617-4609-ACB5-88697B4E349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8BC16B-5B3F-410D-A976-5A952A94B1A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0213D-1617-4609-ACB5-88697B4E349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BC16B-5B3F-410D-A976-5A952A94B1A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0213D-1617-4609-ACB5-88697B4E349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BC16B-5B3F-410D-A976-5A952A94B1A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0213D-1617-4609-ACB5-88697B4E349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BC16B-5B3F-410D-A976-5A952A94B1A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0213D-1617-4609-ACB5-88697B4E349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BC16B-5B3F-410D-A976-5A952A94B1A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0213D-1617-4609-ACB5-88697B4E349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BC16B-5B3F-410D-A976-5A952A94B1A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0213D-1617-4609-ACB5-88697B4E349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BC16B-5B3F-410D-A976-5A952A94B1A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0213D-1617-4609-ACB5-88697B4E349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BC16B-5B3F-410D-A976-5A952A94B1A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0213D-1617-4609-ACB5-88697B4E349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BC16B-5B3F-410D-A976-5A952A94B1A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730213D-1617-4609-ACB5-88697B4E349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8BC16B-5B3F-410D-A976-5A952A94B1A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30213D-1617-4609-ACB5-88697B4E349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8BC16B-5B3F-410D-A976-5A952A94B1A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30213D-1617-4609-ACB5-88697B4E349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/>
              <a:t>
Classification: UNCLASSIFIED</a:t>
            </a: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A8BC16B-5B3F-410D-A976-5A952A94B1A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Hickory </a:t>
            </a:r>
            <a:r>
              <a:rPr lang="en-GB" dirty="0" err="1"/>
              <a:t>Dickory</a:t>
            </a:r>
            <a:r>
              <a:rPr lang="en-GB" dirty="0"/>
              <a:t> Dock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Sophie Webster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64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r>
              <a:rPr lang="en-GB" altLang="en-US" dirty="0" smtClean="0"/>
              <a:t>Breathing x3</a:t>
            </a: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395288" y="1125538"/>
            <a:ext cx="84978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80008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80008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80008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80008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Breathe in through the nose…hold for 3 seconds…and breathe out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slowly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and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quietly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through the mouth. </a:t>
            </a:r>
          </a:p>
        </p:txBody>
      </p:sp>
      <p:pic>
        <p:nvPicPr>
          <p:cNvPr id="9220" name="Picture 4" descr="Image result for inha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33862"/>
            <a:ext cx="3624263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229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Ask your partner if you can touch them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7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Hickory </a:t>
            </a:r>
            <a:r>
              <a:rPr lang="en-GB" dirty="0" err="1"/>
              <a:t>Dickory</a:t>
            </a:r>
            <a:r>
              <a:rPr lang="en-GB" dirty="0"/>
              <a:t> Dock</a:t>
            </a:r>
            <a:br>
              <a:rPr lang="en-GB" dirty="0"/>
            </a:br>
            <a:endParaRPr lang="en-GB" dirty="0"/>
          </a:p>
        </p:txBody>
      </p:sp>
      <p:sp>
        <p:nvSpPr>
          <p:cNvPr id="4" name="AutoShape 2" descr="Image result for cartoon grandfather cl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Image result for cartoon grandfather cl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 descr="Image result for cartoon grandfather cl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196752"/>
            <a:ext cx="304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37679"/>
            <a:ext cx="1532086" cy="1532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852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mouse ran up the clock</a:t>
            </a:r>
            <a:br>
              <a:rPr lang="en-GB" dirty="0"/>
            </a:br>
            <a:endParaRPr lang="en-GB" dirty="0"/>
          </a:p>
        </p:txBody>
      </p:sp>
      <p:pic>
        <p:nvPicPr>
          <p:cNvPr id="2050" name="Picture 2" descr="Image result for mouse ran up the cl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010212"/>
            <a:ext cx="5067944" cy="506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18124"/>
            <a:ext cx="158417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3499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clock struck one</a:t>
            </a:r>
            <a:br>
              <a:rPr lang="en-GB" dirty="0"/>
            </a:b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179" y="980728"/>
            <a:ext cx="1484933" cy="5537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349" y="116632"/>
            <a:ext cx="191626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9324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mouse ran down</a:t>
            </a:r>
            <a:br>
              <a:rPr lang="en-GB" dirty="0"/>
            </a:b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124744"/>
            <a:ext cx="3332956" cy="5092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086" y="44089"/>
            <a:ext cx="2230717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20272" y="1772250"/>
            <a:ext cx="160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downwards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397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Hickory </a:t>
            </a:r>
            <a:r>
              <a:rPr lang="en-GB" dirty="0" err="1"/>
              <a:t>Dickory</a:t>
            </a:r>
            <a:r>
              <a:rPr lang="en-GB" dirty="0"/>
              <a:t> Dock</a:t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6" descr="Image result for cartoon grandfather cl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196752"/>
            <a:ext cx="304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448" y="188640"/>
            <a:ext cx="1532086" cy="1532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76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Say thank you to each other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843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251B5C60BD74B81E5FDA3CB2E263C" ma:contentTypeVersion="15" ma:contentTypeDescription="Create a new document." ma:contentTypeScope="" ma:versionID="b0d84773579261cefa07cbf68630dd5e">
  <xsd:schema xmlns:xsd="http://www.w3.org/2001/XMLSchema" xmlns:xs="http://www.w3.org/2001/XMLSchema" xmlns:p="http://schemas.microsoft.com/office/2006/metadata/properties" xmlns:ns2="b4078335-d96c-4b29-849f-8536c1da80f5" xmlns:ns3="4c0a3f48-ca08-48bc-89ac-c9ddc702ec0a" targetNamespace="http://schemas.microsoft.com/office/2006/metadata/properties" ma:root="true" ma:fieldsID="8f6cda3a134577ac5c3c37e6262b16ad" ns2:_="" ns3:_="">
    <xsd:import namespace="b4078335-d96c-4b29-849f-8536c1da80f5"/>
    <xsd:import namespace="4c0a3f48-ca08-48bc-89ac-c9ddc702e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078335-d96c-4b29-849f-8536c1da80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dfd98df-2cc9-409e-a9a9-85a472a886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3f48-ca08-48bc-89ac-c9ddc702e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749772f-25e7-4c3c-a753-4af31530f83c}" ma:internalName="TaxCatchAll" ma:showField="CatchAllData" ma:web="4c0a3f48-ca08-48bc-89ac-c9ddc702e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078335-d96c-4b29-849f-8536c1da80f5">
      <Terms xmlns="http://schemas.microsoft.com/office/infopath/2007/PartnerControls"/>
    </lcf76f155ced4ddcb4097134ff3c332f>
    <TaxCatchAll xmlns="4c0a3f48-ca08-48bc-89ac-c9ddc702ec0a" xsi:nil="true"/>
  </documentManagement>
</p:properties>
</file>

<file path=customXml/itemProps1.xml><?xml version="1.0" encoding="utf-8"?>
<ds:datastoreItem xmlns:ds="http://schemas.openxmlformats.org/officeDocument/2006/customXml" ds:itemID="{E58C6756-0ED4-4352-854B-89ABD0D0A76D}"/>
</file>

<file path=customXml/itemProps2.xml><?xml version="1.0" encoding="utf-8"?>
<ds:datastoreItem xmlns:ds="http://schemas.openxmlformats.org/officeDocument/2006/customXml" ds:itemID="{9AF2F706-2BC2-4266-B6B5-B14594AE9CF5}"/>
</file>

<file path=customXml/itemProps3.xml><?xml version="1.0" encoding="utf-8"?>
<ds:datastoreItem xmlns:ds="http://schemas.openxmlformats.org/officeDocument/2006/customXml" ds:itemID="{1AB9F673-9681-4066-9D3F-284954B72EC0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70</Words>
  <Application>Microsoft Office PowerPoint</Application>
  <PresentationFormat>On-screen Show (4:3)</PresentationFormat>
  <Paragraphs>22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Hickory Dickory Dock </vt:lpstr>
      <vt:lpstr>Breathing x3</vt:lpstr>
      <vt:lpstr>Ask your partner if you can touch them</vt:lpstr>
      <vt:lpstr>Hickory Dickory Dock </vt:lpstr>
      <vt:lpstr>The mouse ran up the clock </vt:lpstr>
      <vt:lpstr>The clock struck one </vt:lpstr>
      <vt:lpstr>The mouse ran down </vt:lpstr>
      <vt:lpstr>Hickory Dickory Dock </vt:lpstr>
      <vt:lpstr>Say thank you to each other!</vt:lpstr>
    </vt:vector>
  </TitlesOfParts>
  <Company>Reading Borough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Hickory Dickory Dock </dc:title>
  <dc:creator>Webster, Sophie</dc:creator>
  <cp:lastModifiedBy>Webster, Sophie</cp:lastModifiedBy>
  <cp:revision>8</cp:revision>
  <dcterms:created xsi:type="dcterms:W3CDTF">2017-12-19T10:37:02Z</dcterms:created>
  <dcterms:modified xsi:type="dcterms:W3CDTF">2019-09-19T11:49:44Z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Name">
    <vt:lpwstr>Unclassified</vt:lpwstr>
  </property>
  <property fmtid="{D5CDD505-2E9C-101B-9397-08002B2CF9AE}" pid="3" name="ClassificationMarking">
    <vt:lpwstr>Classification: UNCLASSIFIED</vt:lpwstr>
  </property>
  <property fmtid="{D5CDD505-2E9C-101B-9397-08002B2CF9AE}" pid="4" name="ClassificationMadeExternally">
    <vt:lpwstr>No</vt:lpwstr>
  </property>
  <property fmtid="{D5CDD505-2E9C-101B-9397-08002B2CF9AE}" pid="5" name="ClassificationMadeBy">
    <vt:lpwstr>RBC\webssop</vt:lpwstr>
  </property>
  <property fmtid="{D5CDD505-2E9C-101B-9397-08002B2CF9AE}" pid="6" name="ClassificationMadeOn">
    <vt:filetime>2019-09-19T11:49:37Z</vt:filetime>
  </property>
  <property fmtid="{D5CDD505-2E9C-101B-9397-08002B2CF9AE}" pid="7" name="ContentTypeId">
    <vt:lpwstr>0x01010058F251B5C60BD74B81E5FDA3CB2E263C</vt:lpwstr>
  </property>
</Properties>
</file>