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1B2D-DFBF-43F5-9AC9-C06B00221F4C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1628-C4F9-4078-B299-E69A7DD35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7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2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2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0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9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9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34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5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8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Frozen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Sophie </a:t>
            </a:r>
            <a:r>
              <a:rPr lang="en-GB" dirty="0" smtClean="0"/>
              <a:t>Webster</a:t>
            </a:r>
            <a:endParaRPr lang="en-GB" dirty="0"/>
          </a:p>
        </p:txBody>
      </p:sp>
      <p:pic>
        <p:nvPicPr>
          <p:cNvPr id="1026" name="Picture 2" descr="Image result for fro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235226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fro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searched high and low, over mountains and through forests with magic at every turn.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Wave</a:t>
            </a:r>
            <a:endParaRPr lang="en-GB" dirty="0"/>
          </a:p>
        </p:txBody>
      </p:sp>
      <p:sp>
        <p:nvSpPr>
          <p:cNvPr id="4" name="AutoShape 2" descr="Image result for snowy mountains fro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1" y="2492896"/>
            <a:ext cx="40671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28" y="116632"/>
            <a:ext cx="1175867" cy="112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Finally, they found Elsa, but she couldn’t control her powers and Anna became frozen!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sp>
        <p:nvSpPr>
          <p:cNvPr id="4" name="AutoShape 5" descr="Image result for elsa freezing a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97" y="2780928"/>
            <a:ext cx="5648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605905" cy="13407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362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Elsa was really upset and hugged her. Their love broke the spell. The kingdom melted and everyone celebrated.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Squeeze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200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frozen king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72631"/>
            <a:ext cx="495840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4862" cy="12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thank you to each other!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Ask permission to touch your partner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upon a time there lived a Princess called Elsa and her sisters name was Anna.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Fan</a:t>
            </a:r>
            <a:endParaRPr lang="en-GB" dirty="0"/>
          </a:p>
        </p:txBody>
      </p:sp>
      <p:sp>
        <p:nvSpPr>
          <p:cNvPr id="4" name="AutoShape 2" descr="Image result for fro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froz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336006" cy="24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81" y="0"/>
            <a:ext cx="1935858" cy="14064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241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 was called the Snow Queen because she had special powers to freeze things.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Bounce</a:t>
            </a:r>
            <a:endParaRPr lang="en-GB" dirty="0"/>
          </a:p>
        </p:txBody>
      </p:sp>
      <p:sp>
        <p:nvSpPr>
          <p:cNvPr id="4" name="AutoShape 2" descr="Image result for fro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62" y="2852936"/>
            <a:ext cx="38766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1"/>
            <a:ext cx="1631628" cy="148478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734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day, by accident, Elsa froze the whole kingdom so it was an eternal winter.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sp>
        <p:nvSpPr>
          <p:cNvPr id="4" name="AutoShape 2" descr="Image result for frozen king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287779" cy="21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605905" cy="134076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68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Elsa was so upset and afraid of her powers that she ran away to hide.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Walk (fast)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15939"/>
            <a:ext cx="2841580" cy="34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6"/>
            <a:ext cx="1541904" cy="14401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647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 sister Anna, looked everywhere for her. She was determined to find Elsa.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Circle</a:t>
            </a:r>
            <a:endParaRPr lang="en-GB" dirty="0"/>
          </a:p>
        </p:txBody>
      </p:sp>
      <p:pic>
        <p:nvPicPr>
          <p:cNvPr id="6146" name="Picture 2" descr="Image result for anna finding el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71" y="2636912"/>
            <a:ext cx="6308928" cy="28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259632" cy="136815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98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Along came a  magical snowman Olaf, and a mountaineer Kristoff with his reindeer, Sven.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Sprinkle</a:t>
            </a:r>
            <a:endParaRPr lang="en-GB" dirty="0"/>
          </a:p>
        </p:txBody>
      </p:sp>
      <p:sp>
        <p:nvSpPr>
          <p:cNvPr id="4" name="AutoShape 2" descr="Image result for kristoff sven and ol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kristoff sven and ola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92" y="2492896"/>
            <a:ext cx="36699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937"/>
            <a:ext cx="1332148" cy="1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9D37958F-EA4E-4F12-87C8-5FA599E26A76}"/>
</file>

<file path=customXml/itemProps2.xml><?xml version="1.0" encoding="utf-8"?>
<ds:datastoreItem xmlns:ds="http://schemas.openxmlformats.org/officeDocument/2006/customXml" ds:itemID="{AF1E86D7-B770-46DA-913E-FBE760A2C55B}"/>
</file>

<file path=customXml/itemProps3.xml><?xml version="1.0" encoding="utf-8"?>
<ds:datastoreItem xmlns:ds="http://schemas.openxmlformats.org/officeDocument/2006/customXml" ds:itemID="{53F3DA1B-27A4-40B5-AAE4-6BA9C3BED86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224</Words>
  <Application>Microsoft Office PowerPoint</Application>
  <PresentationFormat>On-screen Show (4:3)</PresentationFormat>
  <Paragraphs>39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Frozen</vt:lpstr>
      <vt:lpstr>Breathing x3</vt:lpstr>
      <vt:lpstr>Ask permission to touch your partner</vt:lpstr>
      <vt:lpstr>The Fan</vt:lpstr>
      <vt:lpstr>The Bounce</vt:lpstr>
      <vt:lpstr>The Calm</vt:lpstr>
      <vt:lpstr>The Walk (fast)</vt:lpstr>
      <vt:lpstr>The Circle</vt:lpstr>
      <vt:lpstr>The Sprinkle</vt:lpstr>
      <vt:lpstr>The Wave</vt:lpstr>
      <vt:lpstr>The Calm</vt:lpstr>
      <vt:lpstr>The Squeeze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19</cp:revision>
  <dcterms:created xsi:type="dcterms:W3CDTF">2019-02-25T10:42:19Z</dcterms:created>
  <dcterms:modified xsi:type="dcterms:W3CDTF">2019-09-20T12:57:03Z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2019-09-19T11:52:46Z</vt:filetime>
  </property>
  <property fmtid="{D5CDD505-2E9C-101B-9397-08002B2CF9AE}" pid="7" name="ContentTypeId">
    <vt:lpwstr>0x01010058F251B5C60BD74B81E5FDA3CB2E263C</vt:lpwstr>
  </property>
</Properties>
</file>