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8" r:id="rId3"/>
    <p:sldId id="259" r:id="rId4"/>
    <p:sldId id="263" r:id="rId5"/>
    <p:sldId id="264" r:id="rId6"/>
    <p:sldId id="267" r:id="rId7"/>
    <p:sldId id="268" r:id="rId8"/>
    <p:sldId id="269" r:id="rId9"/>
    <p:sldId id="270" r:id="rId10"/>
    <p:sldId id="271" r:id="rId11"/>
    <p:sldId id="272" r:id="rId12"/>
    <p:sldId id="273" r:id="rId13"/>
    <p:sldId id="2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018" y="-9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Classification: UNCLASSIFIED
</a:t>
            </a: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D1B2D-DFBF-43F5-9AC9-C06B00221F4C}" type="datetimeFigureOut">
              <a:rPr lang="en-GB" smtClean="0"/>
              <a:t>10/10/2019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
Classification: UNCLASSIFIED</a:t>
            </a: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8F1628-C4F9-4078-B299-E69A7DD359E6}" type="slidenum">
              <a:rPr lang="en-GB" smtClean="0"/>
              <a:t>‹#›</a:t>
            </a:fld>
            <a:endParaRPr lang="en-GB"/>
          </a:p>
        </p:txBody>
      </p:sp>
    </p:spTree>
    <p:extLst>
      <p:ext uri="{BB962C8B-B14F-4D97-AF65-F5344CB8AC3E}">
        <p14:creationId xmlns:p14="http://schemas.microsoft.com/office/powerpoint/2010/main" val="1393477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Classification: UNCLASSIFIED
</a:t>
            </a: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FC87E6-12F1-4C84-8219-0D78C1FD4B07}" type="datetimeFigureOut">
              <a:rPr lang="en-GB" smtClean="0"/>
              <a:t>10/10/2019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
Classification: UNCLASSIFIED</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60C9D-97F3-4D28-BE70-7B932006412B}" type="slidenum">
              <a:rPr lang="en-GB" smtClean="0"/>
              <a:t>‹#›</a:t>
            </a:fld>
            <a:endParaRPr lang="en-GB"/>
          </a:p>
        </p:txBody>
      </p:sp>
    </p:spTree>
    <p:extLst>
      <p:ext uri="{BB962C8B-B14F-4D97-AF65-F5344CB8AC3E}">
        <p14:creationId xmlns:p14="http://schemas.microsoft.com/office/powerpoint/2010/main" val="17051313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1</a:t>
            </a:fld>
            <a:endParaRPr lang="en-GB"/>
          </a:p>
        </p:txBody>
      </p:sp>
    </p:spTree>
    <p:extLst>
      <p:ext uri="{BB962C8B-B14F-4D97-AF65-F5344CB8AC3E}">
        <p14:creationId xmlns:p14="http://schemas.microsoft.com/office/powerpoint/2010/main" val="1688173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10</a:t>
            </a:fld>
            <a:endParaRPr lang="en-GB"/>
          </a:p>
        </p:txBody>
      </p:sp>
    </p:spTree>
    <p:extLst>
      <p:ext uri="{BB962C8B-B14F-4D97-AF65-F5344CB8AC3E}">
        <p14:creationId xmlns:p14="http://schemas.microsoft.com/office/powerpoint/2010/main" val="1401578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11</a:t>
            </a:fld>
            <a:endParaRPr lang="en-GB"/>
          </a:p>
        </p:txBody>
      </p:sp>
    </p:spTree>
    <p:extLst>
      <p:ext uri="{BB962C8B-B14F-4D97-AF65-F5344CB8AC3E}">
        <p14:creationId xmlns:p14="http://schemas.microsoft.com/office/powerpoint/2010/main" val="493488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12</a:t>
            </a:fld>
            <a:endParaRPr lang="en-GB"/>
          </a:p>
        </p:txBody>
      </p:sp>
    </p:spTree>
    <p:extLst>
      <p:ext uri="{BB962C8B-B14F-4D97-AF65-F5344CB8AC3E}">
        <p14:creationId xmlns:p14="http://schemas.microsoft.com/office/powerpoint/2010/main" val="232734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r>
              <a:rPr lang="en-GB" smtClean="0"/>
              <a:t>
Classification: OFFICIAL</a:t>
            </a:r>
            <a:endParaRPr lang="en-GB"/>
          </a:p>
        </p:txBody>
      </p:sp>
      <p:sp>
        <p:nvSpPr>
          <p:cNvPr id="5" name="Slide Number Placeholder 4"/>
          <p:cNvSpPr>
            <a:spLocks noGrp="1"/>
          </p:cNvSpPr>
          <p:nvPr>
            <p:ph type="sldNum" sz="quarter" idx="11"/>
          </p:nvPr>
        </p:nvSpPr>
        <p:spPr/>
        <p:txBody>
          <a:bodyPr/>
          <a:lstStyle/>
          <a:p>
            <a:fld id="{C94E0BB0-843A-4DC8-ADA7-6131357BC6D6}" type="slidenum">
              <a:rPr lang="en-GB" smtClean="0"/>
              <a:t>13</a:t>
            </a:fld>
            <a:endParaRPr lang="en-GB"/>
          </a:p>
        </p:txBody>
      </p:sp>
    </p:spTree>
    <p:extLst>
      <p:ext uri="{BB962C8B-B14F-4D97-AF65-F5344CB8AC3E}">
        <p14:creationId xmlns:p14="http://schemas.microsoft.com/office/powerpoint/2010/main" val="1124213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t>
Classification: OFFICIAL</a:t>
            </a: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14E920-82ED-4A48-B2B3-3E9B36A1C03F}" type="slidenum">
              <a:rPr lang="en-GB" altLang="en-US" smtClean="0"/>
              <a:pPr eaLnBrk="1" hangingPunct="1"/>
              <a:t>2</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01EC027-C31E-464B-B61E-3A0D2E6B8966}" type="slidenum">
              <a:rPr lang="en-GB" smtClean="0"/>
              <a:t>3</a:t>
            </a:fld>
            <a:endParaRPr lang="en-GB"/>
          </a:p>
        </p:txBody>
      </p:sp>
    </p:spTree>
    <p:extLst>
      <p:ext uri="{BB962C8B-B14F-4D97-AF65-F5344CB8AC3E}">
        <p14:creationId xmlns:p14="http://schemas.microsoft.com/office/powerpoint/2010/main" val="2878576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4</a:t>
            </a:fld>
            <a:endParaRPr lang="en-GB"/>
          </a:p>
        </p:txBody>
      </p:sp>
    </p:spTree>
    <p:extLst>
      <p:ext uri="{BB962C8B-B14F-4D97-AF65-F5344CB8AC3E}">
        <p14:creationId xmlns:p14="http://schemas.microsoft.com/office/powerpoint/2010/main" val="1655317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5</a:t>
            </a:fld>
            <a:endParaRPr lang="en-GB"/>
          </a:p>
        </p:txBody>
      </p:sp>
    </p:spTree>
    <p:extLst>
      <p:ext uri="{BB962C8B-B14F-4D97-AF65-F5344CB8AC3E}">
        <p14:creationId xmlns:p14="http://schemas.microsoft.com/office/powerpoint/2010/main" val="2196180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6</a:t>
            </a:fld>
            <a:endParaRPr lang="en-GB"/>
          </a:p>
        </p:txBody>
      </p:sp>
    </p:spTree>
    <p:extLst>
      <p:ext uri="{BB962C8B-B14F-4D97-AF65-F5344CB8AC3E}">
        <p14:creationId xmlns:p14="http://schemas.microsoft.com/office/powerpoint/2010/main" val="226188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7</a:t>
            </a:fld>
            <a:endParaRPr lang="en-GB"/>
          </a:p>
        </p:txBody>
      </p:sp>
    </p:spTree>
    <p:extLst>
      <p:ext uri="{BB962C8B-B14F-4D97-AF65-F5344CB8AC3E}">
        <p14:creationId xmlns:p14="http://schemas.microsoft.com/office/powerpoint/2010/main" val="1685397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8</a:t>
            </a:fld>
            <a:endParaRPr lang="en-GB"/>
          </a:p>
        </p:txBody>
      </p:sp>
    </p:spTree>
    <p:extLst>
      <p:ext uri="{BB962C8B-B14F-4D97-AF65-F5344CB8AC3E}">
        <p14:creationId xmlns:p14="http://schemas.microsoft.com/office/powerpoint/2010/main" val="3755184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360C9D-97F3-4D28-BE70-7B932006412B}" type="slidenum">
              <a:rPr lang="en-GB" smtClean="0"/>
              <a:t>9</a:t>
            </a:fld>
            <a:endParaRPr lang="en-GB"/>
          </a:p>
        </p:txBody>
      </p:sp>
    </p:spTree>
    <p:extLst>
      <p:ext uri="{BB962C8B-B14F-4D97-AF65-F5344CB8AC3E}">
        <p14:creationId xmlns:p14="http://schemas.microsoft.com/office/powerpoint/2010/main" val="1285963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E796DFA-092A-4EF3-A9F6-421D73243A92}" type="datetimeFigureOut">
              <a:rPr lang="en-GB" smtClean="0"/>
              <a:t>10/10/2019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F7D01AE-907A-45FB-8CFC-A04EF277149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F7D01AE-907A-45FB-8CFC-A04EF277149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F7D01AE-907A-45FB-8CFC-A04EF277149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F7D01AE-907A-45FB-8CFC-A04EF277149B}"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2F7D01AE-907A-45FB-8CFC-A04EF277149B}"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F7D01AE-907A-45FB-8CFC-A04EF277149B}"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2F7D01AE-907A-45FB-8CFC-A04EF277149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2F7D01AE-907A-45FB-8CFC-A04EF277149B}"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E796DFA-092A-4EF3-A9F6-421D73243A92}" type="datetimeFigureOut">
              <a:rPr lang="en-GB" smtClean="0"/>
              <a:t>10/10/2019</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2F7D01AE-907A-45FB-8CFC-A04EF277149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E796DFA-092A-4EF3-A9F6-421D73243A92}" type="datetimeFigureOut">
              <a:rPr lang="en-GB" smtClean="0"/>
              <a:t>10/10/2019</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2F7D01AE-907A-45FB-8CFC-A04EF277149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796DFA-092A-4EF3-A9F6-421D73243A92}" type="datetimeFigureOut">
              <a:rPr lang="en-GB" smtClean="0"/>
              <a:t>10/10/2019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F7D01AE-907A-45FB-8CFC-A04EF277149B}"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796DFA-092A-4EF3-A9F6-421D73243A92}" type="datetimeFigureOut">
              <a:rPr lang="en-GB" smtClean="0"/>
              <a:t>10/10/2019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GB" smtClean="0"/>
              <a:t>
Classification: UNCLASSIFIED</a:t>
            </a:r>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7D01AE-907A-45FB-8CFC-A04EF277149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Feeling Anxious</a:t>
            </a:r>
            <a:endParaRPr lang="en-GB" dirty="0"/>
          </a:p>
        </p:txBody>
      </p:sp>
      <p:sp>
        <p:nvSpPr>
          <p:cNvPr id="3" name="Subtitle 2"/>
          <p:cNvSpPr>
            <a:spLocks noGrp="1"/>
          </p:cNvSpPr>
          <p:nvPr>
            <p:ph type="subTitle" idx="1"/>
          </p:nvPr>
        </p:nvSpPr>
        <p:spPr/>
        <p:txBody>
          <a:bodyPr/>
          <a:lstStyle/>
          <a:p>
            <a:r>
              <a:rPr lang="en-GB" dirty="0" smtClean="0"/>
              <a:t>By Sophie </a:t>
            </a:r>
            <a:r>
              <a:rPr lang="en-GB" dirty="0" smtClean="0"/>
              <a:t>Webster</a:t>
            </a:r>
            <a:endParaRPr lang="en-GB" dirty="0"/>
          </a:p>
        </p:txBody>
      </p:sp>
    </p:spTree>
    <p:extLst>
      <p:ext uri="{BB962C8B-B14F-4D97-AF65-F5344CB8AC3E}">
        <p14:creationId xmlns:p14="http://schemas.microsoft.com/office/powerpoint/2010/main" val="2910159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Sometimes we can worry too much about what other people think and say about us.</a:t>
            </a:r>
            <a:endParaRPr lang="en-GB" dirty="0"/>
          </a:p>
        </p:txBody>
      </p:sp>
      <p:sp>
        <p:nvSpPr>
          <p:cNvPr id="3" name="Title 2"/>
          <p:cNvSpPr>
            <a:spLocks noGrp="1"/>
          </p:cNvSpPr>
          <p:nvPr>
            <p:ph type="title"/>
          </p:nvPr>
        </p:nvSpPr>
        <p:spPr/>
        <p:txBody>
          <a:bodyPr/>
          <a:lstStyle/>
          <a:p>
            <a:r>
              <a:rPr lang="en-GB" dirty="0" smtClean="0"/>
              <a:t>The Sprinkle</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2708920"/>
            <a:ext cx="2664296"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312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When we feel anxious it can sometimes help to try to think more about positive thoughts. We might think about the things that we like and enjoy. We might think about how we might feel when we have been successful.</a:t>
            </a:r>
            <a:endParaRPr lang="en-GB" dirty="0"/>
          </a:p>
        </p:txBody>
      </p:sp>
      <p:sp>
        <p:nvSpPr>
          <p:cNvPr id="3" name="Title 2"/>
          <p:cNvSpPr>
            <a:spLocks noGrp="1"/>
          </p:cNvSpPr>
          <p:nvPr>
            <p:ph type="title"/>
          </p:nvPr>
        </p:nvSpPr>
        <p:spPr/>
        <p:txBody>
          <a:bodyPr/>
          <a:lstStyle/>
          <a:p>
            <a:r>
              <a:rPr lang="en-GB" dirty="0" smtClean="0"/>
              <a:t>The Bounce</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9254" y="3861048"/>
            <a:ext cx="2160418" cy="21604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2779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It is ok to feel anxious sometimes but we can try to think positive thoughts and carry on doing things.</a:t>
            </a:r>
            <a:endParaRPr lang="en-GB" dirty="0"/>
          </a:p>
        </p:txBody>
      </p:sp>
      <p:sp>
        <p:nvSpPr>
          <p:cNvPr id="3" name="Title 2"/>
          <p:cNvSpPr>
            <a:spLocks noGrp="1"/>
          </p:cNvSpPr>
          <p:nvPr>
            <p:ph type="title"/>
          </p:nvPr>
        </p:nvSpPr>
        <p:spPr/>
        <p:txBody>
          <a:bodyPr/>
          <a:lstStyle/>
          <a:p>
            <a:r>
              <a:rPr lang="en-GB" dirty="0" smtClean="0"/>
              <a:t>The Drum</a:t>
            </a:r>
            <a:endParaRPr lang="en-GB"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2924944"/>
            <a:ext cx="3473889"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7645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Title 2"/>
          <p:cNvSpPr>
            <a:spLocks noGrp="1"/>
          </p:cNvSpPr>
          <p:nvPr>
            <p:ph type="title"/>
          </p:nvPr>
        </p:nvSpPr>
        <p:spPr/>
        <p:txBody>
          <a:bodyPr/>
          <a:lstStyle/>
          <a:p>
            <a:r>
              <a:rPr lang="en-GB" dirty="0" smtClean="0"/>
              <a:t>Say thank you to each other!</a:t>
            </a:r>
            <a:endParaRPr lang="en-GB" dirty="0"/>
          </a:p>
        </p:txBody>
      </p:sp>
    </p:spTree>
    <p:extLst>
      <p:ext uri="{BB962C8B-B14F-4D97-AF65-F5344CB8AC3E}">
        <p14:creationId xmlns:p14="http://schemas.microsoft.com/office/powerpoint/2010/main" val="127730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115888"/>
            <a:ext cx="8229600" cy="1143000"/>
          </a:xfrm>
        </p:spPr>
        <p:txBody>
          <a:bodyPr/>
          <a:lstStyle/>
          <a:p>
            <a:r>
              <a:rPr lang="en-GB" altLang="en-US" dirty="0" smtClean="0"/>
              <a:t>Breathing x3</a:t>
            </a:r>
          </a:p>
        </p:txBody>
      </p:sp>
      <p:sp>
        <p:nvSpPr>
          <p:cNvPr id="9219" name="TextBox 2"/>
          <p:cNvSpPr txBox="1">
            <a:spLocks noChangeArrowheads="1"/>
          </p:cNvSpPr>
          <p:nvPr/>
        </p:nvSpPr>
        <p:spPr bwMode="auto">
          <a:xfrm>
            <a:off x="395288" y="1125538"/>
            <a:ext cx="849788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800080"/>
                </a:solidFill>
                <a:latin typeface="Trebuchet MS" pitchFamily="34" charset="0"/>
              </a:defRPr>
            </a:lvl1pPr>
            <a:lvl2pPr marL="742950" indent="-285750" eaLnBrk="0" hangingPunct="0">
              <a:spcBef>
                <a:spcPct val="20000"/>
              </a:spcBef>
              <a:buChar char="–"/>
              <a:defRPr sz="2800">
                <a:solidFill>
                  <a:srgbClr val="800080"/>
                </a:solidFill>
                <a:latin typeface="Trebuchet MS" pitchFamily="34" charset="0"/>
              </a:defRPr>
            </a:lvl2pPr>
            <a:lvl3pPr marL="1143000" indent="-228600" eaLnBrk="0" hangingPunct="0">
              <a:spcBef>
                <a:spcPct val="20000"/>
              </a:spcBef>
              <a:buChar char="•"/>
              <a:defRPr sz="2400">
                <a:solidFill>
                  <a:srgbClr val="800080"/>
                </a:solidFill>
                <a:latin typeface="Trebuchet MS" pitchFamily="34" charset="0"/>
              </a:defRPr>
            </a:lvl3pPr>
            <a:lvl4pPr marL="1600200" indent="-228600" eaLnBrk="0" hangingPunct="0">
              <a:spcBef>
                <a:spcPct val="20000"/>
              </a:spcBef>
              <a:buChar char="–"/>
              <a:defRPr sz="2000">
                <a:solidFill>
                  <a:srgbClr val="800080"/>
                </a:solidFill>
                <a:latin typeface="Trebuchet MS" pitchFamily="34" charset="0"/>
              </a:defRPr>
            </a:lvl4pPr>
            <a:lvl5pPr marL="2057400" indent="-228600" eaLnBrk="0" hangingPunct="0">
              <a:spcBef>
                <a:spcPct val="20000"/>
              </a:spcBef>
              <a:buChar char="»"/>
              <a:defRPr sz="2000">
                <a:solidFill>
                  <a:srgbClr val="800080"/>
                </a:solidFill>
                <a:latin typeface="Trebuchet MS" pitchFamily="34" charset="0"/>
              </a:defRPr>
            </a:lvl5pPr>
            <a:lvl6pPr marL="2514600" indent="-228600" eaLnBrk="0" fontAlgn="base" hangingPunct="0">
              <a:spcBef>
                <a:spcPct val="20000"/>
              </a:spcBef>
              <a:spcAft>
                <a:spcPct val="0"/>
              </a:spcAft>
              <a:buChar char="»"/>
              <a:defRPr sz="2000">
                <a:solidFill>
                  <a:srgbClr val="800080"/>
                </a:solidFill>
                <a:latin typeface="Trebuchet MS" pitchFamily="34" charset="0"/>
              </a:defRPr>
            </a:lvl6pPr>
            <a:lvl7pPr marL="2971800" indent="-228600" eaLnBrk="0" fontAlgn="base" hangingPunct="0">
              <a:spcBef>
                <a:spcPct val="20000"/>
              </a:spcBef>
              <a:spcAft>
                <a:spcPct val="0"/>
              </a:spcAft>
              <a:buChar char="»"/>
              <a:defRPr sz="2000">
                <a:solidFill>
                  <a:srgbClr val="800080"/>
                </a:solidFill>
                <a:latin typeface="Trebuchet MS" pitchFamily="34" charset="0"/>
              </a:defRPr>
            </a:lvl7pPr>
            <a:lvl8pPr marL="3429000" indent="-228600" eaLnBrk="0" fontAlgn="base" hangingPunct="0">
              <a:spcBef>
                <a:spcPct val="20000"/>
              </a:spcBef>
              <a:spcAft>
                <a:spcPct val="0"/>
              </a:spcAft>
              <a:buChar char="»"/>
              <a:defRPr sz="2000">
                <a:solidFill>
                  <a:srgbClr val="800080"/>
                </a:solidFill>
                <a:latin typeface="Trebuchet MS" pitchFamily="34" charset="0"/>
              </a:defRPr>
            </a:lvl8pPr>
            <a:lvl9pPr marL="3886200" indent="-228600" eaLnBrk="0" fontAlgn="base" hangingPunct="0">
              <a:spcBef>
                <a:spcPct val="20000"/>
              </a:spcBef>
              <a:spcAft>
                <a:spcPct val="0"/>
              </a:spcAft>
              <a:buChar char="»"/>
              <a:defRPr sz="2000">
                <a:solidFill>
                  <a:srgbClr val="800080"/>
                </a:solidFill>
                <a:latin typeface="Trebuchet MS" pitchFamily="34" charset="0"/>
              </a:defRPr>
            </a:lvl9pPr>
          </a:lstStyle>
          <a:p>
            <a:pPr eaLnBrk="1" hangingPunct="1">
              <a:spcBef>
                <a:spcPct val="0"/>
              </a:spcBef>
              <a:buFontTx/>
              <a:buNone/>
            </a:pPr>
            <a:r>
              <a:rPr lang="en-GB" altLang="en-US" sz="3600" dirty="0">
                <a:solidFill>
                  <a:schemeClr val="tx1"/>
                </a:solidFill>
                <a:latin typeface="+mn-lt"/>
                <a:cs typeface="Arial" charset="0"/>
              </a:rPr>
              <a:t>Breathe in through the nose…hold for 3 seconds…and breathe out </a:t>
            </a:r>
            <a:r>
              <a:rPr lang="en-GB" altLang="en-US" sz="3600" u="sng" dirty="0">
                <a:solidFill>
                  <a:schemeClr val="tx1"/>
                </a:solidFill>
                <a:latin typeface="+mn-lt"/>
                <a:cs typeface="Arial" charset="0"/>
              </a:rPr>
              <a:t>slowly</a:t>
            </a:r>
            <a:r>
              <a:rPr lang="en-GB" altLang="en-US" sz="3600" dirty="0">
                <a:solidFill>
                  <a:schemeClr val="tx1"/>
                </a:solidFill>
                <a:latin typeface="+mn-lt"/>
                <a:cs typeface="Arial" charset="0"/>
              </a:rPr>
              <a:t> and </a:t>
            </a:r>
            <a:r>
              <a:rPr lang="en-GB" altLang="en-US" sz="3600" u="sng" dirty="0">
                <a:solidFill>
                  <a:schemeClr val="tx1"/>
                </a:solidFill>
                <a:latin typeface="+mn-lt"/>
                <a:cs typeface="Arial" charset="0"/>
              </a:rPr>
              <a:t>quietly</a:t>
            </a:r>
            <a:r>
              <a:rPr lang="en-GB" altLang="en-US" sz="3600" dirty="0">
                <a:solidFill>
                  <a:schemeClr val="tx1"/>
                </a:solidFill>
                <a:latin typeface="+mn-lt"/>
                <a:cs typeface="Arial" charset="0"/>
              </a:rPr>
              <a:t> through the mouth. </a:t>
            </a:r>
          </a:p>
        </p:txBody>
      </p:sp>
      <p:pic>
        <p:nvPicPr>
          <p:cNvPr id="9220" name="Picture 4" descr="Image result for inha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433862"/>
            <a:ext cx="3624263"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909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Ask permission to touch your partner</a:t>
            </a:r>
            <a:endParaRPr lang="en-GB" dirty="0"/>
          </a:p>
        </p:txBody>
      </p:sp>
    </p:spTree>
    <p:extLst>
      <p:ext uri="{BB962C8B-B14F-4D97-AF65-F5344CB8AC3E}">
        <p14:creationId xmlns:p14="http://schemas.microsoft.com/office/powerpoint/2010/main" val="3270794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Feeling worried is when we are worried or scared about what might happen or what other people think about us.</a:t>
            </a:r>
            <a:endParaRPr lang="en-GB" dirty="0"/>
          </a:p>
        </p:txBody>
      </p:sp>
      <p:sp>
        <p:nvSpPr>
          <p:cNvPr id="3" name="Title 2"/>
          <p:cNvSpPr>
            <a:spLocks noGrp="1"/>
          </p:cNvSpPr>
          <p:nvPr>
            <p:ph type="title"/>
          </p:nvPr>
        </p:nvSpPr>
        <p:spPr/>
        <p:txBody>
          <a:bodyPr/>
          <a:lstStyle/>
          <a:p>
            <a:r>
              <a:rPr lang="en-GB" dirty="0" smtClean="0"/>
              <a:t>The Calm</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140968"/>
            <a:ext cx="3744416" cy="2774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7952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It is normal to feel a little anxious when doing new things or going to new places.</a:t>
            </a:r>
          </a:p>
        </p:txBody>
      </p:sp>
      <p:sp>
        <p:nvSpPr>
          <p:cNvPr id="3" name="Title 2"/>
          <p:cNvSpPr>
            <a:spLocks noGrp="1"/>
          </p:cNvSpPr>
          <p:nvPr>
            <p:ph type="title"/>
          </p:nvPr>
        </p:nvSpPr>
        <p:spPr/>
        <p:txBody>
          <a:bodyPr/>
          <a:lstStyle/>
          <a:p>
            <a:r>
              <a:rPr lang="en-GB" dirty="0" smtClean="0"/>
              <a:t>The Walk</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2543092"/>
            <a:ext cx="3024336" cy="2856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5734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We might also feel anxious when we have to do something or say something in front of other people.</a:t>
            </a:r>
          </a:p>
          <a:p>
            <a:pPr marL="109728" indent="0">
              <a:buNone/>
            </a:pPr>
            <a:endParaRPr lang="en-GB" dirty="0"/>
          </a:p>
        </p:txBody>
      </p:sp>
      <p:sp>
        <p:nvSpPr>
          <p:cNvPr id="3" name="Title 2"/>
          <p:cNvSpPr>
            <a:spLocks noGrp="1"/>
          </p:cNvSpPr>
          <p:nvPr>
            <p:ph type="title"/>
          </p:nvPr>
        </p:nvSpPr>
        <p:spPr/>
        <p:txBody>
          <a:bodyPr/>
          <a:lstStyle/>
          <a:p>
            <a:r>
              <a:rPr lang="en-GB" dirty="0" smtClean="0"/>
              <a:t>The Fan</a:t>
            </a:r>
            <a:endParaRPr lang="en-GB"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3140968"/>
            <a:ext cx="2880320" cy="1952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7948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We might worry that we will get something wrong and embarrass ourselves. This is OK!</a:t>
            </a:r>
          </a:p>
          <a:p>
            <a:pPr marL="109728" indent="0">
              <a:buNone/>
            </a:pPr>
            <a:endParaRPr lang="en-GB" dirty="0"/>
          </a:p>
        </p:txBody>
      </p:sp>
      <p:sp>
        <p:nvSpPr>
          <p:cNvPr id="3" name="Title 2"/>
          <p:cNvSpPr>
            <a:spLocks noGrp="1"/>
          </p:cNvSpPr>
          <p:nvPr>
            <p:ph type="title"/>
          </p:nvPr>
        </p:nvSpPr>
        <p:spPr/>
        <p:txBody>
          <a:bodyPr/>
          <a:lstStyle/>
          <a:p>
            <a:r>
              <a:rPr lang="en-GB" dirty="0" smtClean="0"/>
              <a:t>The Circle</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3829" y="2780928"/>
            <a:ext cx="2736304" cy="267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3834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Feeling anxious can sometimes be helpful. It makes us think carefully about what we are doing so that we get it right.</a:t>
            </a:r>
            <a:endParaRPr lang="en-GB" dirty="0"/>
          </a:p>
        </p:txBody>
      </p:sp>
      <p:sp>
        <p:nvSpPr>
          <p:cNvPr id="3" name="Title 2"/>
          <p:cNvSpPr>
            <a:spLocks noGrp="1"/>
          </p:cNvSpPr>
          <p:nvPr>
            <p:ph type="title"/>
          </p:nvPr>
        </p:nvSpPr>
        <p:spPr/>
        <p:txBody>
          <a:bodyPr/>
          <a:lstStyle/>
          <a:p>
            <a:r>
              <a:rPr lang="en-GB" dirty="0" smtClean="0"/>
              <a:t>The Squeeze</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2397" y="2996952"/>
            <a:ext cx="3362325" cy="256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7101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Sometimes, we can worry too much about things that might go wrong and this can stop us from doing these things.</a:t>
            </a:r>
            <a:endParaRPr lang="en-GB" dirty="0"/>
          </a:p>
        </p:txBody>
      </p:sp>
      <p:sp>
        <p:nvSpPr>
          <p:cNvPr id="3" name="Title 2"/>
          <p:cNvSpPr>
            <a:spLocks noGrp="1"/>
          </p:cNvSpPr>
          <p:nvPr>
            <p:ph type="title"/>
          </p:nvPr>
        </p:nvSpPr>
        <p:spPr/>
        <p:txBody>
          <a:bodyPr/>
          <a:lstStyle/>
          <a:p>
            <a:r>
              <a:rPr lang="en-GB" dirty="0" smtClean="0"/>
              <a:t>The Wave</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140968"/>
            <a:ext cx="2744688" cy="2631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8735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F251B5C60BD74B81E5FDA3CB2E263C" ma:contentTypeVersion="15" ma:contentTypeDescription="Create a new document." ma:contentTypeScope="" ma:versionID="b0d84773579261cefa07cbf68630dd5e">
  <xsd:schema xmlns:xsd="http://www.w3.org/2001/XMLSchema" xmlns:xs="http://www.w3.org/2001/XMLSchema" xmlns:p="http://schemas.microsoft.com/office/2006/metadata/properties" xmlns:ns2="b4078335-d96c-4b29-849f-8536c1da80f5" xmlns:ns3="4c0a3f48-ca08-48bc-89ac-c9ddc702ec0a" targetNamespace="http://schemas.microsoft.com/office/2006/metadata/properties" ma:root="true" ma:fieldsID="8f6cda3a134577ac5c3c37e6262b16ad" ns2:_="" ns3:_="">
    <xsd:import namespace="b4078335-d96c-4b29-849f-8536c1da80f5"/>
    <xsd:import namespace="4c0a3f48-ca08-48bc-89ac-c9ddc702e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078335-d96c-4b29-849f-8536c1da80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fd98df-2cc9-409e-a9a9-85a472a8861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c0a3f48-ca08-48bc-89ac-c9ddc702e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749772f-25e7-4c3c-a753-4af31530f83c}" ma:internalName="TaxCatchAll" ma:showField="CatchAllData" ma:web="4c0a3f48-ca08-48bc-89ac-c9ddc702e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078335-d96c-4b29-849f-8536c1da80f5">
      <Terms xmlns="http://schemas.microsoft.com/office/infopath/2007/PartnerControls"/>
    </lcf76f155ced4ddcb4097134ff3c332f>
    <TaxCatchAll xmlns="4c0a3f48-ca08-48bc-89ac-c9ddc702ec0a" xsi:nil="true"/>
  </documentManagement>
</p:properties>
</file>

<file path=customXml/itemProps1.xml><?xml version="1.0" encoding="utf-8"?>
<ds:datastoreItem xmlns:ds="http://schemas.openxmlformats.org/officeDocument/2006/customXml" ds:itemID="{ED2BD87C-86E1-4FF9-BAD0-FA96D6E206A2}"/>
</file>

<file path=customXml/itemProps2.xml><?xml version="1.0" encoding="utf-8"?>
<ds:datastoreItem xmlns:ds="http://schemas.openxmlformats.org/officeDocument/2006/customXml" ds:itemID="{467CD489-1B24-4AED-8CDF-66E20080BCFA}"/>
</file>

<file path=customXml/itemProps3.xml><?xml version="1.0" encoding="utf-8"?>
<ds:datastoreItem xmlns:ds="http://schemas.openxmlformats.org/officeDocument/2006/customXml" ds:itemID="{6E532C9C-11E8-4C35-A8F7-E05016C2A52D}"/>
</file>

<file path=docProps/app.xml><?xml version="1.0" encoding="utf-8"?>
<Properties xmlns="http://schemas.openxmlformats.org/officeDocument/2006/extended-properties" xmlns:vt="http://schemas.openxmlformats.org/officeDocument/2006/docPropsVTypes">
  <Template>Concourse</Template>
  <TotalTime>38</TotalTime>
  <Words>271</Words>
  <Application>Microsoft Office PowerPoint</Application>
  <PresentationFormat>On-screen Show (4:3)</PresentationFormat>
  <Paragraphs>39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Feeling Anxious</vt:lpstr>
      <vt:lpstr>Breathing x3</vt:lpstr>
      <vt:lpstr>Ask permission to touch your partner</vt:lpstr>
      <vt:lpstr>The Calm</vt:lpstr>
      <vt:lpstr>The Walk</vt:lpstr>
      <vt:lpstr>The Fan</vt:lpstr>
      <vt:lpstr>The Circle</vt:lpstr>
      <vt:lpstr>The Squeeze</vt:lpstr>
      <vt:lpstr>The Wave</vt:lpstr>
      <vt:lpstr>The Sprinkle</vt:lpstr>
      <vt:lpstr>The Bounce</vt:lpstr>
      <vt:lpstr>The Drum</vt:lpstr>
      <vt:lpstr>Say thank you to each other!</vt:lpstr>
    </vt:vector>
  </TitlesOfParts>
  <Company>Reading Borough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Webster, Sophie</dc:creator>
  <cp:lastModifiedBy>Webster, Sophie</cp:lastModifiedBy>
  <cp:revision>14</cp:revision>
  <dcterms:created xsi:type="dcterms:W3CDTF">2019-02-25T10:42:19Z</dcterms:created>
  <dcterms:modified xsi:type="dcterms:W3CDTF">2019-10-10T12:48:43Z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Name">
    <vt:lpwstr>Unclassified</vt:lpwstr>
  </property>
  <property fmtid="{D5CDD505-2E9C-101B-9397-08002B2CF9AE}" pid="3" name="ClassificationMarking">
    <vt:lpwstr>Classification: UNCLASSIFIED</vt:lpwstr>
  </property>
  <property fmtid="{D5CDD505-2E9C-101B-9397-08002B2CF9AE}" pid="4" name="ClassificationMadeExternally">
    <vt:lpwstr>Yes</vt:lpwstr>
  </property>
  <property fmtid="{D5CDD505-2E9C-101B-9397-08002B2CF9AE}" pid="5" name="ClassificationMadeBy">
    <vt:lpwstr>RBC\webssop</vt:lpwstr>
  </property>
  <property fmtid="{D5CDD505-2E9C-101B-9397-08002B2CF9AE}" pid="6" name="ClassificationMadeOn">
    <vt:filetime>2019-09-19T11:52:46Z</vt:filetime>
  </property>
  <property fmtid="{D5CDD505-2E9C-101B-9397-08002B2CF9AE}" pid="7" name="ContentTypeId">
    <vt:lpwstr>0x01010058F251B5C60BD74B81E5FDA3CB2E263C</vt:lpwstr>
  </property>
</Properties>
</file>