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3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8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B8DE9-742A-4134-B75C-851435698B4F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E1B71-77AE-40D6-BEF4-55162E9789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4862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Classification: UNCLASSIFIED
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A4AE66-0F05-4CA3-BC68-E4EFC10067A8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9B817-75F4-4621-8129-69F88A6352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3971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3199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3935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72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Footer Placeholder 3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en-US"/>
              <a:t>
Classification: OFFICIAL</a:t>
            </a:r>
          </a:p>
        </p:txBody>
      </p:sp>
      <p:sp>
        <p:nvSpPr>
          <p:cNvPr id="33797" name="Slide Number Placeholder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14E920-82ED-4A48-B2B3-3E9B36A1C03F}" type="slidenum">
              <a:rPr lang="en-GB" altLang="en-US" smtClean="0"/>
              <a:pPr eaLnBrk="1" hangingPunct="1"/>
              <a:t>2</a:t>
            </a:fld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29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5251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594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428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0141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2980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9B817-75F4-4621-8129-69F88A635277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97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00C5492-D60B-4974-B10E-E3A4E4D940A2}" type="datetimeFigureOut">
              <a:rPr lang="en-GB" smtClean="0"/>
              <a:t>19/09/2019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GB" smtClean="0"/>
              <a:t>
Classification: UNCLASSIFIED</a:t>
            </a: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CEF658-8C1E-4000-85C6-C753ED9C4D0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End of School Year Story Massage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Sophie Webster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18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A</a:t>
            </a:r>
            <a:r>
              <a:rPr lang="en-GB" dirty="0" smtClean="0"/>
              <a:t>s </a:t>
            </a:r>
            <a:r>
              <a:rPr lang="en-GB" dirty="0"/>
              <a:t>we look forward to new, exciting experiences….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Calm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924944"/>
            <a:ext cx="3744416" cy="2774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756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Say thank you to each other!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38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229600" cy="1143000"/>
          </a:xfrm>
        </p:spPr>
        <p:txBody>
          <a:bodyPr/>
          <a:lstStyle/>
          <a:p>
            <a:r>
              <a:rPr lang="en-GB" altLang="en-US" dirty="0" smtClean="0"/>
              <a:t>Breathing x3</a:t>
            </a: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395288" y="1125538"/>
            <a:ext cx="8497887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rgbClr val="80008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rgbClr val="80008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rgbClr val="80008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80008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80008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Breathe in through the nose…hold for 3 seconds…and breathe out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slowly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and </a:t>
            </a:r>
            <a:r>
              <a:rPr lang="en-GB" altLang="en-US" sz="3600" u="sng" dirty="0">
                <a:solidFill>
                  <a:schemeClr val="tx1"/>
                </a:solidFill>
                <a:latin typeface="+mn-lt"/>
                <a:cs typeface="Arial" charset="0"/>
              </a:rPr>
              <a:t>quietly</a:t>
            </a:r>
            <a:r>
              <a:rPr lang="en-GB" altLang="en-US" sz="3600" dirty="0">
                <a:solidFill>
                  <a:schemeClr val="tx1"/>
                </a:solidFill>
                <a:latin typeface="+mn-lt"/>
                <a:cs typeface="Arial" charset="0"/>
              </a:rPr>
              <a:t> through the mouth. </a:t>
            </a:r>
          </a:p>
        </p:txBody>
      </p:sp>
      <p:pic>
        <p:nvPicPr>
          <p:cNvPr id="9220" name="Picture 4" descr="Image result for inha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33862"/>
            <a:ext cx="3624263" cy="216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780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We are all part of the family of </a:t>
            </a:r>
            <a:r>
              <a:rPr lang="en-GB" dirty="0" smtClean="0"/>
              <a:t>_____________</a:t>
            </a:r>
            <a:endParaRPr lang="en-GB" dirty="0"/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>The </a:t>
            </a:r>
            <a:r>
              <a:rPr lang="en-GB" sz="4400" dirty="0" smtClean="0">
                <a:effectLst/>
              </a:rPr>
              <a:t>Circle</a:t>
            </a:r>
            <a:r>
              <a:rPr lang="en-GB" dirty="0">
                <a:effectLst/>
              </a:rPr>
              <a:t/>
            </a:r>
            <a:br>
              <a:rPr lang="en-GB" dirty="0">
                <a:effectLst/>
              </a:rPr>
            </a:b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592" y="2780928"/>
            <a:ext cx="2736304" cy="26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76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We enjoy growing and learning together with our friends and our class.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Fan</a:t>
            </a:r>
            <a:endParaRPr lang="en-GB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798876"/>
            <a:ext cx="3211709" cy="2177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71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Soon we will come to the end of the school year and </a:t>
            </a:r>
            <a:r>
              <a:rPr lang="en-GB" dirty="0" smtClean="0"/>
              <a:t>some of us will change </a:t>
            </a:r>
            <a:r>
              <a:rPr lang="en-GB" dirty="0"/>
              <a:t>to a new </a:t>
            </a:r>
            <a:r>
              <a:rPr lang="en-GB" dirty="0" smtClean="0"/>
              <a:t>class or go to a new school</a:t>
            </a:r>
            <a:r>
              <a:rPr lang="en-GB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Wave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924944"/>
            <a:ext cx="2664296" cy="2553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907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When we walk into a new </a:t>
            </a:r>
            <a:r>
              <a:rPr lang="en-GB" dirty="0" smtClean="0"/>
              <a:t>class or school </a:t>
            </a:r>
            <a:r>
              <a:rPr lang="en-GB" dirty="0"/>
              <a:t>we might feel worried, nervous or a mix of emotions.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Walk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6402" y="2780928"/>
            <a:ext cx="3024336" cy="2856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69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/>
              <a:t>But changes can bring us lots of new adventures with our friends in school. 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Bounce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636912"/>
            <a:ext cx="2880320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29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If we are feeling worried, we must remember that we can write, draw or tell an adult how we are feeling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Fan</a:t>
            </a:r>
            <a:endParaRPr lang="en-GB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212976"/>
            <a:ext cx="2880320" cy="195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66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dirty="0" smtClean="0"/>
              <a:t>But we </a:t>
            </a:r>
            <a:r>
              <a:rPr lang="en-GB" dirty="0"/>
              <a:t>will all grow and change together with our </a:t>
            </a:r>
            <a:r>
              <a:rPr lang="en-GB" dirty="0" smtClean="0"/>
              <a:t>friends.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Circle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592" y="2708920"/>
            <a:ext cx="2736304" cy="267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496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F251B5C60BD74B81E5FDA3CB2E263C" ma:contentTypeVersion="15" ma:contentTypeDescription="Create a new document." ma:contentTypeScope="" ma:versionID="b0d84773579261cefa07cbf68630dd5e">
  <xsd:schema xmlns:xsd="http://www.w3.org/2001/XMLSchema" xmlns:xs="http://www.w3.org/2001/XMLSchema" xmlns:p="http://schemas.microsoft.com/office/2006/metadata/properties" xmlns:ns2="b4078335-d96c-4b29-849f-8536c1da80f5" xmlns:ns3="4c0a3f48-ca08-48bc-89ac-c9ddc702ec0a" targetNamespace="http://schemas.microsoft.com/office/2006/metadata/properties" ma:root="true" ma:fieldsID="8f6cda3a134577ac5c3c37e6262b16ad" ns2:_="" ns3:_="">
    <xsd:import namespace="b4078335-d96c-4b29-849f-8536c1da80f5"/>
    <xsd:import namespace="4c0a3f48-ca08-48bc-89ac-c9ddc702ec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078335-d96c-4b29-849f-8536c1da80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dfd98df-2cc9-409e-a9a9-85a472a886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0a3f48-ca08-48bc-89ac-c9ddc702ec0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749772f-25e7-4c3c-a753-4af31530f83c}" ma:internalName="TaxCatchAll" ma:showField="CatchAllData" ma:web="4c0a3f48-ca08-48bc-89ac-c9ddc702ec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4078335-d96c-4b29-849f-8536c1da80f5">
      <Terms xmlns="http://schemas.microsoft.com/office/infopath/2007/PartnerControls"/>
    </lcf76f155ced4ddcb4097134ff3c332f>
    <TaxCatchAll xmlns="4c0a3f48-ca08-48bc-89ac-c9ddc702ec0a" xsi:nil="true"/>
  </documentManagement>
</p:properties>
</file>

<file path=customXml/itemProps1.xml><?xml version="1.0" encoding="utf-8"?>
<ds:datastoreItem xmlns:ds="http://schemas.openxmlformats.org/officeDocument/2006/customXml" ds:itemID="{865FD2D2-1EA2-4768-A6F2-DDB42BC0AD23}"/>
</file>

<file path=customXml/itemProps2.xml><?xml version="1.0" encoding="utf-8"?>
<ds:datastoreItem xmlns:ds="http://schemas.openxmlformats.org/officeDocument/2006/customXml" ds:itemID="{97E9BDC2-80B1-4A1E-BB67-86DA24E9C34B}"/>
</file>

<file path=customXml/itemProps3.xml><?xml version="1.0" encoding="utf-8"?>
<ds:datastoreItem xmlns:ds="http://schemas.openxmlformats.org/officeDocument/2006/customXml" ds:itemID="{6C04E631-BC59-4833-A59A-CB70C020306B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</TotalTime>
  <Words>191</Words>
  <Application>Microsoft Office PowerPoint</Application>
  <PresentationFormat>On-screen Show (4:3)</PresentationFormat>
  <Paragraphs>33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End of School Year Story Massage</vt:lpstr>
      <vt:lpstr>Breathing x3</vt:lpstr>
      <vt:lpstr> The Circle </vt:lpstr>
      <vt:lpstr>The Fan</vt:lpstr>
      <vt:lpstr>The Wave</vt:lpstr>
      <vt:lpstr>The Walk</vt:lpstr>
      <vt:lpstr>The Bounce</vt:lpstr>
      <vt:lpstr>The Fan</vt:lpstr>
      <vt:lpstr>The Circle</vt:lpstr>
      <vt:lpstr>The Calm</vt:lpstr>
      <vt:lpstr>Say thank you to each other! </vt:lpstr>
    </vt:vector>
  </TitlesOfParts>
  <Company>Reading Borough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 of School Year Story Massage</dc:title>
  <dc:creator>Webster, Sophie</dc:creator>
  <cp:lastModifiedBy>Webster, Sophie</cp:lastModifiedBy>
  <cp:revision>12</cp:revision>
  <dcterms:created xsi:type="dcterms:W3CDTF">2017-10-20T13:00:51Z</dcterms:created>
  <dcterms:modified xsi:type="dcterms:W3CDTF">2019-09-19T11:54:03Z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Unclassified</vt:lpwstr>
  </property>
  <property fmtid="{D5CDD505-2E9C-101B-9397-08002B2CF9AE}" pid="3" name="ClassificationMarking">
    <vt:lpwstr>Classification: UNCLASSIFIED</vt:lpwstr>
  </property>
  <property fmtid="{D5CDD505-2E9C-101B-9397-08002B2CF9AE}" pid="4" name="ClassificationMadeExternally">
    <vt:lpwstr>No</vt:lpwstr>
  </property>
  <property fmtid="{D5CDD505-2E9C-101B-9397-08002B2CF9AE}" pid="5" name="ClassificationMadeBy">
    <vt:lpwstr>RBC\webssop</vt:lpwstr>
  </property>
  <property fmtid="{D5CDD505-2E9C-101B-9397-08002B2CF9AE}" pid="6" name="ClassificationMadeOn">
    <vt:filetime>2019-09-19T11:53:59Z</vt:filetime>
  </property>
  <property fmtid="{D5CDD505-2E9C-101B-9397-08002B2CF9AE}" pid="7" name="ContentTypeId">
    <vt:lpwstr>0x01010058F251B5C60BD74B81E5FDA3CB2E263C</vt:lpwstr>
  </property>
</Properties>
</file>