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1075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Classification: UNCLASSIFIED
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D1B2D-DFBF-43F5-9AC9-C06B00221F4C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
Classification: UNCLASSIFIED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F1628-C4F9-4078-B299-E69A7DD35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477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Classification: UNCLASSIFIED
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C87E6-12F1-4C84-8219-0D78C1FD4B07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
Classification: UNCLASSIFIED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60C9D-97F3-4D28-BE70-7B9320064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131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73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386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422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158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052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
Classification: OFFICIAL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E0BB0-843A-4DC8-ADA7-6131357BC6D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1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
Classification: OFFICIAL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14E920-82ED-4A48-B2B3-3E9B36A1C03F}" type="slidenum">
              <a:rPr lang="en-GB" altLang="en-US" smtClean="0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C027-C31E-464B-B61E-3A0D2E6B89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576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3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52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887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883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524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60C9D-97F3-4D28-BE70-7B932006412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6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796DFA-092A-4EF3-A9F6-421D73243A9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6DFA-092A-4EF3-A9F6-421D73243A9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E796DFA-092A-4EF3-A9F6-421D73243A9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796DFA-092A-4EF3-A9F6-421D73243A9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796DFA-092A-4EF3-A9F6-421D73243A9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GB"/>
              <a:t>
Classification: UNCLASSIFIED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7D01AE-907A-45FB-8CFC-A04EF277149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Dear Zoo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Written By Rod Campbell</a:t>
            </a:r>
          </a:p>
          <a:p>
            <a:endParaRPr lang="en-GB" dirty="0"/>
          </a:p>
          <a:p>
            <a:r>
              <a:rPr lang="en-GB" dirty="0"/>
              <a:t>Sophie Webster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21094-526F-4CC9-AD94-BC652FE57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764704"/>
            <a:ext cx="3024336" cy="312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5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F21B7B-D3D4-41DC-90B5-1A82090C2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they sent me a…Monkey! He was too cheeky, so I sent him back!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4EB697-40CA-4AC1-9199-00A40952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Sprinkle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200D55-0D94-4AAC-8CF4-D7689745D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92667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3DB938-93B1-4A6F-A07E-5D5A3C3E9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823" y="2780928"/>
            <a:ext cx="2624353" cy="235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8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A7C5E2-13BF-4732-9CD9-9F6797058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they sent me a…frog! He was too jumpy, so I sent him back.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F55FA6-3AF5-4819-AAA7-068893EC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Bounce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77141C-5156-42FF-8749-4F5C02E1A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6205"/>
            <a:ext cx="1263278" cy="126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01F650-6D85-4C10-96AC-B51B64ACE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198" y="2917175"/>
            <a:ext cx="3241603" cy="248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1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09C69F-8862-40F1-9741-0B13EC0F3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they thought very hard and sent me a…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8F5752-5FFD-4CCF-AF85-D03B8DF2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Calm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7478020-E5BB-4C08-906C-55245B74C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750"/>
            <a:ext cx="155475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06186B-BEDE-4F4C-9B9B-752838688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319" y="2453714"/>
            <a:ext cx="3219361" cy="290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22FB60-5227-4848-BDBB-1CAF32A7C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Puppy! He was perfect, so I kept him!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52B078-E374-4AA6-B96C-3BDDECB7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Squeeze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E644FE9-75C6-486D-8203-A617030E5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146"/>
            <a:ext cx="160639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C2D2B2-574D-4D0F-91E3-717EA22B5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356" y="2420888"/>
            <a:ext cx="3735288" cy="27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03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Say thank you to each other!</a:t>
            </a:r>
          </a:p>
        </p:txBody>
      </p:sp>
    </p:spTree>
    <p:extLst>
      <p:ext uri="{BB962C8B-B14F-4D97-AF65-F5344CB8AC3E}">
        <p14:creationId xmlns:p14="http://schemas.microsoft.com/office/powerpoint/2010/main" val="127730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en-GB" altLang="en-US" dirty="0"/>
              <a:t>Breathing x3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95288" y="1125538"/>
            <a:ext cx="84978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80008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80008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80008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80008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008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charset="0"/>
              </a:rPr>
              <a:t>Breathe in through the nose…hold for 3 seconds…and breathe out </a:t>
            </a:r>
            <a:r>
              <a:rPr lang="en-GB" altLang="en-US" sz="3600" u="sng" dirty="0">
                <a:solidFill>
                  <a:schemeClr val="tx1"/>
                </a:solidFill>
                <a:latin typeface="+mn-lt"/>
                <a:cs typeface="Arial" charset="0"/>
              </a:rPr>
              <a:t>slowly</a:t>
            </a: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charset="0"/>
              </a:rPr>
              <a:t> and </a:t>
            </a:r>
            <a:r>
              <a:rPr lang="en-GB" altLang="en-US" sz="3600" u="sng" dirty="0">
                <a:solidFill>
                  <a:schemeClr val="tx1"/>
                </a:solidFill>
                <a:latin typeface="+mn-lt"/>
                <a:cs typeface="Arial" charset="0"/>
              </a:rPr>
              <a:t>quietly</a:t>
            </a:r>
            <a:r>
              <a:rPr lang="en-GB" altLang="en-US" sz="3600" dirty="0">
                <a:solidFill>
                  <a:schemeClr val="tx1"/>
                </a:solidFill>
                <a:latin typeface="+mn-lt"/>
                <a:cs typeface="Arial" charset="0"/>
              </a:rPr>
              <a:t> through the mouth. </a:t>
            </a:r>
          </a:p>
        </p:txBody>
      </p:sp>
      <p:pic>
        <p:nvPicPr>
          <p:cNvPr id="9220" name="Picture 4" descr="Image result for inh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33862"/>
            <a:ext cx="3624263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90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Ask permission to touch your partner</a:t>
            </a:r>
          </a:p>
        </p:txBody>
      </p:sp>
    </p:spTree>
    <p:extLst>
      <p:ext uri="{BB962C8B-B14F-4D97-AF65-F5344CB8AC3E}">
        <p14:creationId xmlns:p14="http://schemas.microsoft.com/office/powerpoint/2010/main" val="327079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2B2418-5F5C-4894-9C6B-FAC3761A8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wrote to the Zoo to send me a pet.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1CEB1-0285-423E-A5F1-C025481C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Calm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7BD7483-7E7B-4F51-A963-18BEF58A7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655409" cy="122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E99F17-249E-4E5D-BF67-31CCC51E3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2420888"/>
            <a:ext cx="37719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2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AB549E-2503-4D97-B4C3-282A40227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They sent me an… Elephant! He was too big, so I sent him back.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ED1A91-2548-49C9-B7F1-6476594E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Drum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1FED8-33FB-43BC-B4E6-B2F446362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87" y="0"/>
            <a:ext cx="178388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B796EB-4B14-4A82-8178-1E15E0F56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2488964"/>
            <a:ext cx="43338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7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C895D7-B6DC-4A14-8558-100B3EDA8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they sent me a…Giraffe! He was too tall, so I sent him back.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6B640F-E875-4B92-8A0D-F9A6DAA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959B3-5C20-401A-A306-D4C3ACE5F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9510"/>
            <a:ext cx="1499400" cy="101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52C9B6-45FE-4937-9366-D1BBD2C2F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2348880"/>
            <a:ext cx="30575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DB1477-10CC-462B-BB57-377235574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they sent me a…Lion! He was too fierce, so I sent him back.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377106-528B-4E00-8D64-B820FF65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Claw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24251CD-A20E-487A-B6B8-6F1606CE9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07" y="210948"/>
            <a:ext cx="1089793" cy="102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771DF-CAAA-4D98-B388-34BC9993E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996952"/>
            <a:ext cx="3505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6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8A7FE0-5221-45EB-85C8-6552094CC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they sent me a…Camel! He was too grumpy, so I sent him back!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05B67E-D534-45A0-BB4D-2F26152F7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Circle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D4807A-6E43-4AC6-BD14-F849DF79A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17923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EBA1B3-75D9-4EB4-8014-03759D1D3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2420888"/>
            <a:ext cx="43053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3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72A60D-22EC-4255-AF65-49DA7263A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they sent me a…Snake! He was too scary, so I sent him back!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80D45-C5F9-4DEC-925A-49C7E9FD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Wave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8F62AB1-DBAE-4CEA-9D4A-E8E99E28F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05813"/>
            <a:ext cx="120191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56AE2C-6068-4969-9273-D14F41AEF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3103686"/>
            <a:ext cx="2717735" cy="22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48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251B5C60BD74B81E5FDA3CB2E263C" ma:contentTypeVersion="15" ma:contentTypeDescription="Create a new document." ma:contentTypeScope="" ma:versionID="b0d84773579261cefa07cbf68630dd5e">
  <xsd:schema xmlns:xsd="http://www.w3.org/2001/XMLSchema" xmlns:xs="http://www.w3.org/2001/XMLSchema" xmlns:p="http://schemas.microsoft.com/office/2006/metadata/properties" xmlns:ns2="b4078335-d96c-4b29-849f-8536c1da80f5" xmlns:ns3="4c0a3f48-ca08-48bc-89ac-c9ddc702ec0a" targetNamespace="http://schemas.microsoft.com/office/2006/metadata/properties" ma:root="true" ma:fieldsID="8f6cda3a134577ac5c3c37e6262b16ad" ns2:_="" ns3:_="">
    <xsd:import namespace="b4078335-d96c-4b29-849f-8536c1da80f5"/>
    <xsd:import namespace="4c0a3f48-ca08-48bc-89ac-c9ddc702ec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78335-d96c-4b29-849f-8536c1da80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fd98df-2cc9-409e-a9a9-85a472a886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a3f48-ca08-48bc-89ac-c9ddc702ec0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749772f-25e7-4c3c-a753-4af31530f83c}" ma:internalName="TaxCatchAll" ma:showField="CatchAllData" ma:web="4c0a3f48-ca08-48bc-89ac-c9ddc702ec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078335-d96c-4b29-849f-8536c1da80f5">
      <Terms xmlns="http://schemas.microsoft.com/office/infopath/2007/PartnerControls"/>
    </lcf76f155ced4ddcb4097134ff3c332f>
    <TaxCatchAll xmlns="4c0a3f48-ca08-48bc-89ac-c9ddc702ec0a" xsi:nil="true"/>
  </documentManagement>
</p:properties>
</file>

<file path=customXml/itemProps1.xml><?xml version="1.0" encoding="utf-8"?>
<ds:datastoreItem xmlns:ds="http://schemas.openxmlformats.org/officeDocument/2006/customXml" ds:itemID="{D8C0B413-A66B-4846-B654-847EE614645A}"/>
</file>

<file path=customXml/itemProps2.xml><?xml version="1.0" encoding="utf-8"?>
<ds:datastoreItem xmlns:ds="http://schemas.openxmlformats.org/officeDocument/2006/customXml" ds:itemID="{CA79FC6B-AD86-4BAD-AC94-F44BF3C62326}"/>
</file>

<file path=customXml/itemProps3.xml><?xml version="1.0" encoding="utf-8"?>
<ds:datastoreItem xmlns:ds="http://schemas.openxmlformats.org/officeDocument/2006/customXml" ds:itemID="{D62666C8-C9A1-4E37-BAAD-98BAE0DE3122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</TotalTime>
  <Words>242</Words>
  <Application>Microsoft Office PowerPoint</Application>
  <PresentationFormat>On-screen Show (4:3)</PresentationFormat>
  <Paragraphs>44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Dear Zoo</vt:lpstr>
      <vt:lpstr>Breathing x3</vt:lpstr>
      <vt:lpstr>Ask permission to touch your partner</vt:lpstr>
      <vt:lpstr>The Calm</vt:lpstr>
      <vt:lpstr>The Drum</vt:lpstr>
      <vt:lpstr>The Fan</vt:lpstr>
      <vt:lpstr>The Claw</vt:lpstr>
      <vt:lpstr>The Circle</vt:lpstr>
      <vt:lpstr>The Wave</vt:lpstr>
      <vt:lpstr>The Sprinkle</vt:lpstr>
      <vt:lpstr>The Bounce</vt:lpstr>
      <vt:lpstr>The Calm</vt:lpstr>
      <vt:lpstr>The Squeeze</vt:lpstr>
      <vt:lpstr>Say thank you to each other!</vt:lpstr>
    </vt:vector>
  </TitlesOfParts>
  <Company>Reading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Webster, Sophie</dc:creator>
  <cp:lastModifiedBy>Webster, Sophie</cp:lastModifiedBy>
  <cp:revision>18</cp:revision>
  <dcterms:created xsi:type="dcterms:W3CDTF">2019-02-25T10:42:19Z</dcterms:created>
  <dcterms:modified xsi:type="dcterms:W3CDTF">2020-05-04T10:33:32Z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Name">
    <vt:lpwstr>Unclassified</vt:lpwstr>
  </property>
  <property fmtid="{D5CDD505-2E9C-101B-9397-08002B2CF9AE}" pid="3" name="ClassificationMarking">
    <vt:lpwstr>Classification: UNCLASSIFIED</vt:lpwstr>
  </property>
  <property fmtid="{D5CDD505-2E9C-101B-9397-08002B2CF9AE}" pid="4" name="ClassificationMadeExternally">
    <vt:lpwstr>Yes</vt:lpwstr>
  </property>
  <property fmtid="{D5CDD505-2E9C-101B-9397-08002B2CF9AE}" pid="5" name="ClassificationMadeBy">
    <vt:lpwstr>RBC\webssop</vt:lpwstr>
  </property>
  <property fmtid="{D5CDD505-2E9C-101B-9397-08002B2CF9AE}" pid="6" name="ClassificationMadeOn">
    <vt:filetime>2019-09-19T11:52:46Z</vt:filetime>
  </property>
  <property fmtid="{D5CDD505-2E9C-101B-9397-08002B2CF9AE}" pid="7" name="ContentTypeId">
    <vt:lpwstr>0x01010058F251B5C60BD74B81E5FDA3CB2E263C</vt:lpwstr>
  </property>
</Properties>
</file>