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4D309-0D64-4883-BCA5-53EA4EC66CFA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19D11-12EF-4D73-93E7-D358E9921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37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8C79D-75F9-453D-8639-6D5F302B7035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FB77E-666E-44A9-AA29-FBA7A501D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1824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776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24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23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501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388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66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
Classification: OFFICIAL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4E0BB0-843A-4DC8-ADA7-6131357BC6D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1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387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797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077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739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352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FB77E-666E-44A9-AA29-FBA7A501D77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32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C2221C-C5D8-4120-8CE0-5A3A8ABE7AE0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170380-23FE-4540-B1DC-FC2D333E6DA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Crown of Confidence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Sophie Webster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49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 give myself a gentle squeeze, to let my brain know I am here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Squeeze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2708920"/>
            <a:ext cx="33623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10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 then take 1, 2, 3 deep breathes to help my brain to clear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Fan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801700"/>
            <a:ext cx="3580995" cy="24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55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 take my crown of confidence and place it on my head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Sprinkle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708920"/>
            <a:ext cx="266429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63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 feel the power growing. I am brave. I am strong. I can face the day!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Claw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113" y="3212975"/>
            <a:ext cx="2448272" cy="231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2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Feeling calm, I walk tall all day wearing my crown of confidence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Calm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376" y="2868995"/>
            <a:ext cx="3744416" cy="2774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142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Say thank you to each other!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11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 smtClean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55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Ask permission to touch your partner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49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Some days I wake up feeling small and full of worries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Fan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80928"/>
            <a:ext cx="3292963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27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smtClean="0"/>
              <a:t>My heart </a:t>
            </a:r>
            <a:r>
              <a:rPr lang="en-GB" dirty="0" smtClean="0"/>
              <a:t>is going BOOM </a:t>
            </a:r>
            <a:r>
              <a:rPr lang="en-GB" dirty="0" err="1" smtClean="0"/>
              <a:t>BOOM</a:t>
            </a:r>
            <a:r>
              <a:rPr lang="en-GB" dirty="0" smtClean="0"/>
              <a:t> </a:t>
            </a:r>
            <a:r>
              <a:rPr lang="en-GB" dirty="0" err="1" smtClean="0"/>
              <a:t>BOOM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Drum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2492896"/>
            <a:ext cx="3473889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47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My head has thoughts of panic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Wave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834355"/>
            <a:ext cx="2592288" cy="248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353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/>
              <a:t>My legs feel like jelly, and I don’t know what to do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Wave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90302" y="2622466"/>
            <a:ext cx="277942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4974992"/>
            <a:ext cx="1368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sideways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73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 say to myself “STOP!”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Calm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64904"/>
            <a:ext cx="3744416" cy="2774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31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It’s just my brain on over drive. I know what to do!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Bounce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36912"/>
            <a:ext cx="288032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34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695022B6-4834-4746-B39E-E757854BAA09}"/>
</file>

<file path=customXml/itemProps2.xml><?xml version="1.0" encoding="utf-8"?>
<ds:datastoreItem xmlns:ds="http://schemas.openxmlformats.org/officeDocument/2006/customXml" ds:itemID="{03EDC57C-3FEA-4E93-BF4E-0CC1CF9D1E16}"/>
</file>

<file path=customXml/itemProps3.xml><?xml version="1.0" encoding="utf-8"?>
<ds:datastoreItem xmlns:ds="http://schemas.openxmlformats.org/officeDocument/2006/customXml" ds:itemID="{BBF78671-010F-4498-829C-37387B81892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210</Words>
  <Application>Microsoft Office PowerPoint</Application>
  <PresentationFormat>On-screen Show (4:3)</PresentationFormat>
  <Paragraphs>46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Crown of Confidence</vt:lpstr>
      <vt:lpstr>Breathing x3</vt:lpstr>
      <vt:lpstr>Ask permission to touch your partner</vt:lpstr>
      <vt:lpstr>The Fan</vt:lpstr>
      <vt:lpstr>The Drum</vt:lpstr>
      <vt:lpstr>The Wave</vt:lpstr>
      <vt:lpstr>The Wave</vt:lpstr>
      <vt:lpstr>The Calm</vt:lpstr>
      <vt:lpstr>The Bounce</vt:lpstr>
      <vt:lpstr>The Squeeze</vt:lpstr>
      <vt:lpstr>The Fan</vt:lpstr>
      <vt:lpstr>The Sprinkle</vt:lpstr>
      <vt:lpstr>The Claw</vt:lpstr>
      <vt:lpstr>The Calm 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Webster, Sophie</dc:creator>
  <cp:lastModifiedBy>Webster, Sophie</cp:lastModifiedBy>
  <cp:revision>6</cp:revision>
  <dcterms:created xsi:type="dcterms:W3CDTF">2019-01-11T15:17:48Z</dcterms:created>
  <dcterms:modified xsi:type="dcterms:W3CDTF">2019-09-19T11:55:05Z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Yes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2019-09-19T11:54:59Z</vt:filetime>
  </property>
  <property fmtid="{D5CDD505-2E9C-101B-9397-08002B2CF9AE}" pid="7" name="ContentTypeId">
    <vt:lpwstr>0x01010058F251B5C60BD74B81E5FDA3CB2E263C</vt:lpwstr>
  </property>
</Properties>
</file>