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ustom.xml" ContentType="application/vnd.openxmlformats-officedocument.custom-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61" r:id="rId2"/>
    <p:sldId id="258" r:id="rId3"/>
    <p:sldId id="259" r:id="rId4"/>
    <p:sldId id="263" r:id="rId5"/>
    <p:sldId id="264" r:id="rId6"/>
    <p:sldId id="265" r:id="rId7"/>
    <p:sldId id="266" r:id="rId8"/>
    <p:sldId id="267" r:id="rId9"/>
    <p:sldId id="269" r:id="rId10"/>
    <p:sldId id="268" r:id="rId11"/>
    <p:sldId id="26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GB"/>
              <a:t>Classification: UNCLASSIFIED
</a:t>
            </a: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E4D1B2D-DFBF-43F5-9AC9-C06B00221F4C}" type="datetimeFigureOut">
              <a:rPr lang="en-GB" smtClean="0"/>
              <a:t>20/11/2020</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GB"/>
              <a:t>
Classification: UNCLASSIFIED</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F8F1628-C4F9-4078-B299-E69A7DD359E6}" type="slidenum">
              <a:rPr lang="en-GB" smtClean="0"/>
              <a:t>‹#›</a:t>
            </a:fld>
            <a:endParaRPr lang="en-GB"/>
          </a:p>
        </p:txBody>
      </p:sp>
    </p:spTree>
    <p:extLst>
      <p:ext uri="{BB962C8B-B14F-4D97-AF65-F5344CB8AC3E}">
        <p14:creationId xmlns:p14="http://schemas.microsoft.com/office/powerpoint/2010/main" val="13934776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GB"/>
              <a:t>Classification: UNCLASSIFIED
</a:t>
            </a: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FC87E6-12F1-4C84-8219-0D78C1FD4B07}" type="datetimeFigureOut">
              <a:rPr lang="en-GB" smtClean="0"/>
              <a:t>20/11/2020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GB"/>
              <a:t>
Classification: UNCLASSIFIED</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360C9D-97F3-4D28-BE70-7B932006412B}" type="slidenum">
              <a:rPr lang="en-GB" smtClean="0"/>
              <a:t>‹#›</a:t>
            </a:fld>
            <a:endParaRPr lang="en-GB"/>
          </a:p>
        </p:txBody>
      </p:sp>
    </p:spTree>
    <p:extLst>
      <p:ext uri="{BB962C8B-B14F-4D97-AF65-F5344CB8AC3E}">
        <p14:creationId xmlns:p14="http://schemas.microsoft.com/office/powerpoint/2010/main" val="170513135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37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a:t>
Classification: OFFICIAL</a:t>
            </a:r>
          </a:p>
        </p:txBody>
      </p:sp>
      <p:sp>
        <p:nvSpPr>
          <p:cNvPr id="337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B14E920-82ED-4A48-B2B3-3E9B36A1C03F}" type="slidenum">
              <a:rPr lang="en-GB" altLang="en-US" smtClean="0"/>
              <a:pPr eaLnBrk="1" hangingPunct="1"/>
              <a:t>2</a:t>
            </a:fld>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01EC027-C31E-464B-B61E-3A0D2E6B8966}" type="slidenum">
              <a:rPr lang="en-GB" smtClean="0"/>
              <a:t>3</a:t>
            </a:fld>
            <a:endParaRPr lang="en-GB"/>
          </a:p>
        </p:txBody>
      </p:sp>
    </p:spTree>
    <p:extLst>
      <p:ext uri="{BB962C8B-B14F-4D97-AF65-F5344CB8AC3E}">
        <p14:creationId xmlns:p14="http://schemas.microsoft.com/office/powerpoint/2010/main" val="28785761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Footer Placeholder 3"/>
          <p:cNvSpPr>
            <a:spLocks noGrp="1"/>
          </p:cNvSpPr>
          <p:nvPr>
            <p:ph type="ftr" sz="quarter" idx="10"/>
          </p:nvPr>
        </p:nvSpPr>
        <p:spPr/>
        <p:txBody>
          <a:bodyPr/>
          <a:lstStyle/>
          <a:p>
            <a:r>
              <a:rPr lang="en-GB"/>
              <a:t>
Classification: OFFICIAL</a:t>
            </a:r>
          </a:p>
        </p:txBody>
      </p:sp>
      <p:sp>
        <p:nvSpPr>
          <p:cNvPr id="5" name="Slide Number Placeholder 4"/>
          <p:cNvSpPr>
            <a:spLocks noGrp="1"/>
          </p:cNvSpPr>
          <p:nvPr>
            <p:ph type="sldNum" sz="quarter" idx="11"/>
          </p:nvPr>
        </p:nvSpPr>
        <p:spPr/>
        <p:txBody>
          <a:bodyPr/>
          <a:lstStyle/>
          <a:p>
            <a:fld id="{C94E0BB0-843A-4DC8-ADA7-6131357BC6D6}" type="slidenum">
              <a:rPr lang="en-GB" smtClean="0"/>
              <a:t>11</a:t>
            </a:fld>
            <a:endParaRPr lang="en-GB"/>
          </a:p>
        </p:txBody>
      </p:sp>
    </p:spTree>
    <p:extLst>
      <p:ext uri="{BB962C8B-B14F-4D97-AF65-F5344CB8AC3E}">
        <p14:creationId xmlns:p14="http://schemas.microsoft.com/office/powerpoint/2010/main" val="11242139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E796DFA-092A-4EF3-A9F6-421D73243A92}" type="datetimeFigureOut">
              <a:rPr lang="en-GB" smtClean="0"/>
              <a:t>20/11/2020</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F7D01AE-907A-45FB-8CFC-A04EF277149B}"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E796DFA-092A-4EF3-A9F6-421D73243A92}" type="datetimeFigureOut">
              <a:rPr lang="en-GB" smtClean="0"/>
              <a:t>20/11/2020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F7D01AE-907A-45FB-8CFC-A04EF277149B}"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E796DFA-092A-4EF3-A9F6-421D73243A92}" type="datetimeFigureOut">
              <a:rPr lang="en-GB" smtClean="0"/>
              <a:t>20/11/2020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F7D01AE-907A-45FB-8CFC-A04EF277149B}"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E796DFA-092A-4EF3-A9F6-421D73243A92}" type="datetimeFigureOut">
              <a:rPr lang="en-GB" smtClean="0"/>
              <a:t>20/11/2020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F7D01AE-907A-45FB-8CFC-A04EF277149B}" type="slidenum">
              <a:rPr lang="en-GB" smtClean="0"/>
              <a:t>‹#›</a:t>
            </a:fld>
            <a:endParaRPr lang="en-GB"/>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3E796DFA-092A-4EF3-A9F6-421D73243A92}" type="datetimeFigureOut">
              <a:rPr lang="en-GB" smtClean="0"/>
              <a:t>20/11/2020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F7D01AE-907A-45FB-8CFC-A04EF277149B}" type="slidenum">
              <a:rPr lang="en-GB" smtClean="0"/>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E796DFA-092A-4EF3-A9F6-421D73243A92}" type="datetimeFigureOut">
              <a:rPr lang="en-GB" smtClean="0"/>
              <a:t>20/11/2020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F7D01AE-907A-45FB-8CFC-A04EF277149B}" type="slidenum">
              <a:rPr lang="en-GB" smtClean="0"/>
              <a:t>‹#›</a:t>
            </a:fld>
            <a:endParaRPr lang="en-GB"/>
          </a:p>
        </p:txBody>
      </p:sp>
      <p:sp>
        <p:nvSpPr>
          <p:cNvPr id="8" name="Title 7"/>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3E796DFA-092A-4EF3-A9F6-421D73243A92}" type="datetimeFigureOut">
              <a:rPr lang="en-GB" smtClean="0"/>
              <a:t>20/11/2020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F7D01AE-907A-45FB-8CFC-A04EF277149B}"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E796DFA-092A-4EF3-A9F6-421D73243A92}" type="datetimeFigureOut">
              <a:rPr lang="en-GB" smtClean="0"/>
              <a:t>20/11/2020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F7D01AE-907A-45FB-8CFC-A04EF277149B}" type="slidenum">
              <a:rPr lang="en-GB" smtClean="0"/>
              <a:t>‹#›</a:t>
            </a:fld>
            <a:endParaRPr lang="en-GB"/>
          </a:p>
        </p:txBody>
      </p:sp>
      <p:sp>
        <p:nvSpPr>
          <p:cNvPr id="6" name="Title 5"/>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796DFA-092A-4EF3-A9F6-421D73243A92}" type="datetimeFigureOut">
              <a:rPr lang="en-GB" smtClean="0"/>
              <a:t>20/11/2020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F7D01AE-907A-45FB-8CFC-A04EF277149B}"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3E796DFA-092A-4EF3-A9F6-421D73243A92}" type="datetimeFigureOut">
              <a:rPr lang="en-GB" smtClean="0"/>
              <a:t>20/11/2020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F7D01AE-907A-45FB-8CFC-A04EF277149B}"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E796DFA-092A-4EF3-A9F6-421D73243A92}" type="datetimeFigureOut">
              <a:rPr lang="en-GB" smtClean="0"/>
              <a:t>20/11/2020</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F7D01AE-907A-45FB-8CFC-A04EF277149B}" type="slidenum">
              <a:rPr lang="en-GB" smtClean="0"/>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E796DFA-092A-4EF3-A9F6-421D73243A92}" type="datetimeFigureOut">
              <a:rPr lang="en-GB" smtClean="0"/>
              <a:t>20/11/2020</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n-GB"/>
              <a:t>
Classification: UNCLASSIFIED</a:t>
            </a: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F7D01AE-907A-45FB-8CFC-A04EF277149B}"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8657" y="2204864"/>
            <a:ext cx="7772400" cy="1470025"/>
          </a:xfrm>
        </p:spPr>
        <p:txBody>
          <a:bodyPr/>
          <a:lstStyle/>
          <a:p>
            <a:r>
              <a:rPr lang="en-GB" dirty="0"/>
              <a:t>Clothing</a:t>
            </a:r>
          </a:p>
        </p:txBody>
      </p:sp>
      <p:sp>
        <p:nvSpPr>
          <p:cNvPr id="3" name="Subtitle 2"/>
          <p:cNvSpPr>
            <a:spLocks noGrp="1"/>
          </p:cNvSpPr>
          <p:nvPr>
            <p:ph type="subTitle" idx="1"/>
          </p:nvPr>
        </p:nvSpPr>
        <p:spPr>
          <a:xfrm>
            <a:off x="1118657" y="3789040"/>
            <a:ext cx="7772400" cy="1199704"/>
          </a:xfrm>
        </p:spPr>
        <p:txBody>
          <a:bodyPr/>
          <a:lstStyle/>
          <a:p>
            <a:r>
              <a:rPr lang="en-GB" dirty="0"/>
              <a:t>By Sophie Webster</a:t>
            </a:r>
          </a:p>
        </p:txBody>
      </p:sp>
    </p:spTree>
    <p:extLst>
      <p:ext uri="{BB962C8B-B14F-4D97-AF65-F5344CB8AC3E}">
        <p14:creationId xmlns:p14="http://schemas.microsoft.com/office/powerpoint/2010/main" val="30844000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EE76964-ADD7-4B3A-A4D0-F60B0B543B4A}"/>
              </a:ext>
            </a:extLst>
          </p:cNvPr>
          <p:cNvSpPr>
            <a:spLocks noGrp="1"/>
          </p:cNvSpPr>
          <p:nvPr>
            <p:ph idx="1"/>
          </p:nvPr>
        </p:nvSpPr>
        <p:spPr/>
        <p:txBody>
          <a:bodyPr/>
          <a:lstStyle/>
          <a:p>
            <a:r>
              <a:rPr lang="en-GB" dirty="0"/>
              <a:t>We can talk to adults about how our clothes make us feel and what types of clothing we like. Adults will help us choose what clothing is appropriate, and they will also understand if clothing feels uncomfortable. </a:t>
            </a:r>
          </a:p>
        </p:txBody>
      </p:sp>
      <p:sp>
        <p:nvSpPr>
          <p:cNvPr id="3" name="Title 2">
            <a:extLst>
              <a:ext uri="{FF2B5EF4-FFF2-40B4-BE49-F238E27FC236}">
                <a16:creationId xmlns:a16="http://schemas.microsoft.com/office/drawing/2014/main" id="{9B355DE7-2382-445E-92AE-D342FCF4266A}"/>
              </a:ext>
            </a:extLst>
          </p:cNvPr>
          <p:cNvSpPr>
            <a:spLocks noGrp="1"/>
          </p:cNvSpPr>
          <p:nvPr>
            <p:ph type="title"/>
          </p:nvPr>
        </p:nvSpPr>
        <p:spPr/>
        <p:txBody>
          <a:bodyPr/>
          <a:lstStyle/>
          <a:p>
            <a:endParaRPr lang="en-GB"/>
          </a:p>
        </p:txBody>
      </p:sp>
    </p:spTree>
    <p:extLst>
      <p:ext uri="{BB962C8B-B14F-4D97-AF65-F5344CB8AC3E}">
        <p14:creationId xmlns:p14="http://schemas.microsoft.com/office/powerpoint/2010/main" val="42614162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a:p>
        </p:txBody>
      </p:sp>
      <p:sp>
        <p:nvSpPr>
          <p:cNvPr id="3" name="Title 2"/>
          <p:cNvSpPr>
            <a:spLocks noGrp="1"/>
          </p:cNvSpPr>
          <p:nvPr>
            <p:ph type="title"/>
          </p:nvPr>
        </p:nvSpPr>
        <p:spPr/>
        <p:txBody>
          <a:bodyPr/>
          <a:lstStyle/>
          <a:p>
            <a:r>
              <a:rPr lang="en-GB" dirty="0"/>
              <a:t>Say thank you to each other!</a:t>
            </a:r>
          </a:p>
        </p:txBody>
      </p:sp>
    </p:spTree>
    <p:extLst>
      <p:ext uri="{BB962C8B-B14F-4D97-AF65-F5344CB8AC3E}">
        <p14:creationId xmlns:p14="http://schemas.microsoft.com/office/powerpoint/2010/main" val="1277306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95288" y="115888"/>
            <a:ext cx="8229600" cy="1143000"/>
          </a:xfrm>
        </p:spPr>
        <p:txBody>
          <a:bodyPr/>
          <a:lstStyle/>
          <a:p>
            <a:r>
              <a:rPr lang="en-GB" altLang="en-US" dirty="0"/>
              <a:t>Breathing x3</a:t>
            </a:r>
          </a:p>
        </p:txBody>
      </p:sp>
      <p:sp>
        <p:nvSpPr>
          <p:cNvPr id="9219" name="TextBox 2"/>
          <p:cNvSpPr txBox="1">
            <a:spLocks noChangeArrowheads="1"/>
          </p:cNvSpPr>
          <p:nvPr/>
        </p:nvSpPr>
        <p:spPr bwMode="auto">
          <a:xfrm>
            <a:off x="395288" y="1125538"/>
            <a:ext cx="8497887"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rgbClr val="800080"/>
                </a:solidFill>
                <a:latin typeface="Trebuchet MS" pitchFamily="34" charset="0"/>
              </a:defRPr>
            </a:lvl1pPr>
            <a:lvl2pPr marL="742950" indent="-285750" eaLnBrk="0" hangingPunct="0">
              <a:spcBef>
                <a:spcPct val="20000"/>
              </a:spcBef>
              <a:buChar char="–"/>
              <a:defRPr sz="2800">
                <a:solidFill>
                  <a:srgbClr val="800080"/>
                </a:solidFill>
                <a:latin typeface="Trebuchet MS" pitchFamily="34" charset="0"/>
              </a:defRPr>
            </a:lvl2pPr>
            <a:lvl3pPr marL="1143000" indent="-228600" eaLnBrk="0" hangingPunct="0">
              <a:spcBef>
                <a:spcPct val="20000"/>
              </a:spcBef>
              <a:buChar char="•"/>
              <a:defRPr sz="2400">
                <a:solidFill>
                  <a:srgbClr val="800080"/>
                </a:solidFill>
                <a:latin typeface="Trebuchet MS" pitchFamily="34" charset="0"/>
              </a:defRPr>
            </a:lvl3pPr>
            <a:lvl4pPr marL="1600200" indent="-228600" eaLnBrk="0" hangingPunct="0">
              <a:spcBef>
                <a:spcPct val="20000"/>
              </a:spcBef>
              <a:buChar char="–"/>
              <a:defRPr sz="2000">
                <a:solidFill>
                  <a:srgbClr val="800080"/>
                </a:solidFill>
                <a:latin typeface="Trebuchet MS" pitchFamily="34" charset="0"/>
              </a:defRPr>
            </a:lvl4pPr>
            <a:lvl5pPr marL="2057400" indent="-228600" eaLnBrk="0" hangingPunct="0">
              <a:spcBef>
                <a:spcPct val="20000"/>
              </a:spcBef>
              <a:buChar char="»"/>
              <a:defRPr sz="2000">
                <a:solidFill>
                  <a:srgbClr val="800080"/>
                </a:solidFill>
                <a:latin typeface="Trebuchet MS" pitchFamily="34" charset="0"/>
              </a:defRPr>
            </a:lvl5pPr>
            <a:lvl6pPr marL="2514600" indent="-228600" eaLnBrk="0" fontAlgn="base" hangingPunct="0">
              <a:spcBef>
                <a:spcPct val="20000"/>
              </a:spcBef>
              <a:spcAft>
                <a:spcPct val="0"/>
              </a:spcAft>
              <a:buChar char="»"/>
              <a:defRPr sz="2000">
                <a:solidFill>
                  <a:srgbClr val="800080"/>
                </a:solidFill>
                <a:latin typeface="Trebuchet MS" pitchFamily="34" charset="0"/>
              </a:defRPr>
            </a:lvl6pPr>
            <a:lvl7pPr marL="2971800" indent="-228600" eaLnBrk="0" fontAlgn="base" hangingPunct="0">
              <a:spcBef>
                <a:spcPct val="20000"/>
              </a:spcBef>
              <a:spcAft>
                <a:spcPct val="0"/>
              </a:spcAft>
              <a:buChar char="»"/>
              <a:defRPr sz="2000">
                <a:solidFill>
                  <a:srgbClr val="800080"/>
                </a:solidFill>
                <a:latin typeface="Trebuchet MS" pitchFamily="34" charset="0"/>
              </a:defRPr>
            </a:lvl7pPr>
            <a:lvl8pPr marL="3429000" indent="-228600" eaLnBrk="0" fontAlgn="base" hangingPunct="0">
              <a:spcBef>
                <a:spcPct val="20000"/>
              </a:spcBef>
              <a:spcAft>
                <a:spcPct val="0"/>
              </a:spcAft>
              <a:buChar char="»"/>
              <a:defRPr sz="2000">
                <a:solidFill>
                  <a:srgbClr val="800080"/>
                </a:solidFill>
                <a:latin typeface="Trebuchet MS" pitchFamily="34" charset="0"/>
              </a:defRPr>
            </a:lvl8pPr>
            <a:lvl9pPr marL="3886200" indent="-228600" eaLnBrk="0" fontAlgn="base" hangingPunct="0">
              <a:spcBef>
                <a:spcPct val="20000"/>
              </a:spcBef>
              <a:spcAft>
                <a:spcPct val="0"/>
              </a:spcAft>
              <a:buChar char="»"/>
              <a:defRPr sz="2000">
                <a:solidFill>
                  <a:srgbClr val="800080"/>
                </a:solidFill>
                <a:latin typeface="Trebuchet MS" pitchFamily="34" charset="0"/>
              </a:defRPr>
            </a:lvl9pPr>
          </a:lstStyle>
          <a:p>
            <a:pPr eaLnBrk="1" hangingPunct="1">
              <a:spcBef>
                <a:spcPct val="0"/>
              </a:spcBef>
              <a:buFontTx/>
              <a:buNone/>
            </a:pPr>
            <a:r>
              <a:rPr lang="en-GB" altLang="en-US" sz="3600" dirty="0">
                <a:solidFill>
                  <a:schemeClr val="tx1"/>
                </a:solidFill>
                <a:latin typeface="+mn-lt"/>
                <a:cs typeface="Arial" charset="0"/>
              </a:rPr>
              <a:t>Breathe in through the nose…hold for 3 seconds…and breathe out </a:t>
            </a:r>
            <a:r>
              <a:rPr lang="en-GB" altLang="en-US" sz="3600" u="sng" dirty="0">
                <a:solidFill>
                  <a:schemeClr val="tx1"/>
                </a:solidFill>
                <a:latin typeface="+mn-lt"/>
                <a:cs typeface="Arial" charset="0"/>
              </a:rPr>
              <a:t>slowly</a:t>
            </a:r>
            <a:r>
              <a:rPr lang="en-GB" altLang="en-US" sz="3600" dirty="0">
                <a:solidFill>
                  <a:schemeClr val="tx1"/>
                </a:solidFill>
                <a:latin typeface="+mn-lt"/>
                <a:cs typeface="Arial" charset="0"/>
              </a:rPr>
              <a:t> and </a:t>
            </a:r>
            <a:r>
              <a:rPr lang="en-GB" altLang="en-US" sz="3600" u="sng" dirty="0">
                <a:solidFill>
                  <a:schemeClr val="tx1"/>
                </a:solidFill>
                <a:latin typeface="+mn-lt"/>
                <a:cs typeface="Arial" charset="0"/>
              </a:rPr>
              <a:t>quietly</a:t>
            </a:r>
            <a:r>
              <a:rPr lang="en-GB" altLang="en-US" sz="3600" dirty="0">
                <a:solidFill>
                  <a:schemeClr val="tx1"/>
                </a:solidFill>
                <a:latin typeface="+mn-lt"/>
                <a:cs typeface="Arial" charset="0"/>
              </a:rPr>
              <a:t> through the mouth. </a:t>
            </a:r>
          </a:p>
        </p:txBody>
      </p:sp>
      <p:pic>
        <p:nvPicPr>
          <p:cNvPr id="9220" name="Picture 4" descr="Image result for inha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1800" y="3433862"/>
            <a:ext cx="3624263" cy="2166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47909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Ask permission to touch your partner</a:t>
            </a:r>
          </a:p>
        </p:txBody>
      </p:sp>
    </p:spTree>
    <p:extLst>
      <p:ext uri="{BB962C8B-B14F-4D97-AF65-F5344CB8AC3E}">
        <p14:creationId xmlns:p14="http://schemas.microsoft.com/office/powerpoint/2010/main" val="3270794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E70D445-C3A1-47E8-BC1E-921F6EE661E3}"/>
              </a:ext>
            </a:extLst>
          </p:cNvPr>
          <p:cNvSpPr>
            <a:spLocks noGrp="1"/>
          </p:cNvSpPr>
          <p:nvPr>
            <p:ph idx="1"/>
          </p:nvPr>
        </p:nvSpPr>
        <p:spPr/>
        <p:txBody>
          <a:bodyPr>
            <a:normAutofit/>
          </a:bodyPr>
          <a:lstStyle/>
          <a:p>
            <a:r>
              <a:rPr lang="en-US" dirty="0"/>
              <a:t>People wear clothes for lots of reasons. They keep us warm when it is cold. They protect our skin from the sun when it is hot. We also wear clothes to hide parts of our body that we tend to keep private.</a:t>
            </a:r>
          </a:p>
          <a:p>
            <a:pPr marL="109728" indent="0">
              <a:buNone/>
            </a:pPr>
            <a:br>
              <a:rPr lang="en-US" dirty="0"/>
            </a:br>
            <a:endParaRPr lang="en-US" dirty="0"/>
          </a:p>
          <a:p>
            <a:pPr marL="109728" indent="0">
              <a:buNone/>
            </a:pPr>
            <a:endParaRPr lang="en-GB" dirty="0"/>
          </a:p>
        </p:txBody>
      </p:sp>
      <p:sp>
        <p:nvSpPr>
          <p:cNvPr id="3" name="Title 2">
            <a:extLst>
              <a:ext uri="{FF2B5EF4-FFF2-40B4-BE49-F238E27FC236}">
                <a16:creationId xmlns:a16="http://schemas.microsoft.com/office/drawing/2014/main" id="{DD93E9F1-955B-4FF6-96F1-720F40031D2E}"/>
              </a:ext>
            </a:extLst>
          </p:cNvPr>
          <p:cNvSpPr>
            <a:spLocks noGrp="1"/>
          </p:cNvSpPr>
          <p:nvPr>
            <p:ph type="title"/>
          </p:nvPr>
        </p:nvSpPr>
        <p:spPr/>
        <p:txBody>
          <a:bodyPr/>
          <a:lstStyle/>
          <a:p>
            <a:endParaRPr lang="en-GB"/>
          </a:p>
        </p:txBody>
      </p:sp>
      <p:pic>
        <p:nvPicPr>
          <p:cNvPr id="1028" name="Picture 4" descr="Summer Clothes For Little Girls Stock Illustration - Download Image Now -  iStock">
            <a:extLst>
              <a:ext uri="{FF2B5EF4-FFF2-40B4-BE49-F238E27FC236}">
                <a16:creationId xmlns:a16="http://schemas.microsoft.com/office/drawing/2014/main" id="{C74C9ECB-D627-4367-BA1F-1E2CDBC7A48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36096" y="3492281"/>
            <a:ext cx="2415682" cy="321297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جدي صعب الإرضاء شاكوش winter clothes - unit3studio.org">
            <a:extLst>
              <a:ext uri="{FF2B5EF4-FFF2-40B4-BE49-F238E27FC236}">
                <a16:creationId xmlns:a16="http://schemas.microsoft.com/office/drawing/2014/main" id="{846AEDA4-FB72-430A-9E81-950A3AB56ED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5616" y="3744309"/>
            <a:ext cx="2708920" cy="2708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3784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BDC562B-A436-4B4E-BF1C-8DC6049600C7}"/>
              </a:ext>
            </a:extLst>
          </p:cNvPr>
          <p:cNvSpPr>
            <a:spLocks noGrp="1"/>
          </p:cNvSpPr>
          <p:nvPr>
            <p:ph idx="1"/>
          </p:nvPr>
        </p:nvSpPr>
        <p:spPr>
          <a:xfrm>
            <a:off x="439128" y="1412776"/>
            <a:ext cx="8229600" cy="4525963"/>
          </a:xfrm>
        </p:spPr>
        <p:txBody>
          <a:bodyPr/>
          <a:lstStyle/>
          <a:p>
            <a:r>
              <a:rPr lang="en-US" dirty="0"/>
              <a:t>There are places when it is OK to take off all of our clothes. This is usually at home when we are only with our families or when we take a shower or bath.</a:t>
            </a:r>
          </a:p>
          <a:p>
            <a:endParaRPr lang="en-US" sz="1050" dirty="0"/>
          </a:p>
          <a:p>
            <a:r>
              <a:rPr lang="en-US" dirty="0"/>
              <a:t>Sometimes we might need to change to wear special clothes such as PE kit or swimming wear.</a:t>
            </a:r>
          </a:p>
          <a:p>
            <a:pPr marL="109728" indent="0">
              <a:buNone/>
            </a:pPr>
            <a:endParaRPr lang="en-GB" dirty="0"/>
          </a:p>
        </p:txBody>
      </p:sp>
      <p:sp>
        <p:nvSpPr>
          <p:cNvPr id="3" name="Title 2">
            <a:extLst>
              <a:ext uri="{FF2B5EF4-FFF2-40B4-BE49-F238E27FC236}">
                <a16:creationId xmlns:a16="http://schemas.microsoft.com/office/drawing/2014/main" id="{D8711CD6-9E26-483D-999E-1827E69618B7}"/>
              </a:ext>
            </a:extLst>
          </p:cNvPr>
          <p:cNvSpPr>
            <a:spLocks noGrp="1"/>
          </p:cNvSpPr>
          <p:nvPr>
            <p:ph type="title"/>
          </p:nvPr>
        </p:nvSpPr>
        <p:spPr>
          <a:xfrm>
            <a:off x="448608" y="118434"/>
            <a:ext cx="8229600" cy="1143000"/>
          </a:xfrm>
        </p:spPr>
        <p:txBody>
          <a:bodyPr/>
          <a:lstStyle/>
          <a:p>
            <a:endParaRPr lang="en-GB" dirty="0"/>
          </a:p>
        </p:txBody>
      </p:sp>
      <p:pic>
        <p:nvPicPr>
          <p:cNvPr id="2054" name="Picture 6" descr="Personalised Baby Unicorn Bedroom Door Plaque">
            <a:extLst>
              <a:ext uri="{FF2B5EF4-FFF2-40B4-BE49-F238E27FC236}">
                <a16:creationId xmlns:a16="http://schemas.microsoft.com/office/drawing/2014/main" id="{0DA73A6C-1EDF-414F-93B1-DE2F685FBF6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52120" y="4221088"/>
            <a:ext cx="2455367" cy="24659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37489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9088D5A-3163-489A-ACFC-FFAD01F93FAE}"/>
              </a:ext>
            </a:extLst>
          </p:cNvPr>
          <p:cNvSpPr>
            <a:spLocks noGrp="1"/>
          </p:cNvSpPr>
          <p:nvPr>
            <p:ph idx="1"/>
          </p:nvPr>
        </p:nvSpPr>
        <p:spPr/>
        <p:txBody>
          <a:bodyPr/>
          <a:lstStyle/>
          <a:p>
            <a:r>
              <a:rPr lang="en-US" dirty="0"/>
              <a:t>Most of the time we are expected to have our clothes on. If we take our clothes off at the wrong time or the wrong place we can make other people upset.</a:t>
            </a:r>
            <a:endParaRPr lang="en-GB" dirty="0"/>
          </a:p>
        </p:txBody>
      </p:sp>
      <p:sp>
        <p:nvSpPr>
          <p:cNvPr id="3" name="Title 2">
            <a:extLst>
              <a:ext uri="{FF2B5EF4-FFF2-40B4-BE49-F238E27FC236}">
                <a16:creationId xmlns:a16="http://schemas.microsoft.com/office/drawing/2014/main" id="{437C682B-20EA-409B-B36F-5BBA3A211120}"/>
              </a:ext>
            </a:extLst>
          </p:cNvPr>
          <p:cNvSpPr>
            <a:spLocks noGrp="1"/>
          </p:cNvSpPr>
          <p:nvPr>
            <p:ph type="title"/>
          </p:nvPr>
        </p:nvSpPr>
        <p:spPr/>
        <p:txBody>
          <a:bodyPr/>
          <a:lstStyle/>
          <a:p>
            <a:endParaRPr lang="en-GB"/>
          </a:p>
        </p:txBody>
      </p:sp>
    </p:spTree>
    <p:extLst>
      <p:ext uri="{BB962C8B-B14F-4D97-AF65-F5344CB8AC3E}">
        <p14:creationId xmlns:p14="http://schemas.microsoft.com/office/powerpoint/2010/main" val="3090073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0F4CE22-4ACB-4D5F-A45F-43C0309418FD}"/>
              </a:ext>
            </a:extLst>
          </p:cNvPr>
          <p:cNvSpPr>
            <a:spLocks noGrp="1"/>
          </p:cNvSpPr>
          <p:nvPr>
            <p:ph idx="1"/>
          </p:nvPr>
        </p:nvSpPr>
        <p:spPr/>
        <p:txBody>
          <a:bodyPr>
            <a:normAutofit lnSpcReduction="10000"/>
          </a:bodyPr>
          <a:lstStyle/>
          <a:p>
            <a:r>
              <a:rPr lang="en-GB" dirty="0"/>
              <a:t>Sometimes, our clothing might feel uncomfortable. They might feel too tight or too loose. Too big or too small. Or even too scratchy or too soft.</a:t>
            </a:r>
          </a:p>
          <a:p>
            <a:endParaRPr lang="en-GB" dirty="0"/>
          </a:p>
          <a:p>
            <a:r>
              <a:rPr lang="en-GB" dirty="0"/>
              <a:t>It is OK if clothes make us feel this way. However, wearing clothes is very important, especially clothes that are suited for certain weathers. It is ok if we wear clothes that are comfortable for us, as look as they are weather appropriate. </a:t>
            </a:r>
          </a:p>
        </p:txBody>
      </p:sp>
      <p:sp>
        <p:nvSpPr>
          <p:cNvPr id="3" name="Title 2">
            <a:extLst>
              <a:ext uri="{FF2B5EF4-FFF2-40B4-BE49-F238E27FC236}">
                <a16:creationId xmlns:a16="http://schemas.microsoft.com/office/drawing/2014/main" id="{F8C60281-2534-4951-859A-F0B8C14F530E}"/>
              </a:ext>
            </a:extLst>
          </p:cNvPr>
          <p:cNvSpPr>
            <a:spLocks noGrp="1"/>
          </p:cNvSpPr>
          <p:nvPr>
            <p:ph type="title"/>
          </p:nvPr>
        </p:nvSpPr>
        <p:spPr/>
        <p:txBody>
          <a:bodyPr/>
          <a:lstStyle/>
          <a:p>
            <a:endParaRPr lang="en-GB"/>
          </a:p>
        </p:txBody>
      </p:sp>
    </p:spTree>
    <p:extLst>
      <p:ext uri="{BB962C8B-B14F-4D97-AF65-F5344CB8AC3E}">
        <p14:creationId xmlns:p14="http://schemas.microsoft.com/office/powerpoint/2010/main" val="3949139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1E9BCCF-8F38-4F03-B2F4-86D826BC4CFF}"/>
              </a:ext>
            </a:extLst>
          </p:cNvPr>
          <p:cNvSpPr>
            <a:spLocks noGrp="1"/>
          </p:cNvSpPr>
          <p:nvPr>
            <p:ph idx="1"/>
          </p:nvPr>
        </p:nvSpPr>
        <p:spPr>
          <a:xfrm>
            <a:off x="102176" y="162882"/>
            <a:ext cx="4906888" cy="4525963"/>
          </a:xfrm>
        </p:spPr>
        <p:txBody>
          <a:bodyPr>
            <a:normAutofit/>
          </a:bodyPr>
          <a:lstStyle/>
          <a:p>
            <a:pPr marL="109728" indent="0">
              <a:buNone/>
            </a:pPr>
            <a:r>
              <a:rPr lang="en-GB" u="sng" dirty="0"/>
              <a:t>Types of School Summer Clothing:</a:t>
            </a:r>
          </a:p>
          <a:p>
            <a:pPr marL="109728" indent="0">
              <a:buNone/>
            </a:pPr>
            <a:endParaRPr lang="en-GB" sz="1200" u="sng" dirty="0"/>
          </a:p>
          <a:p>
            <a:r>
              <a:rPr lang="en-GB" sz="1800" dirty="0"/>
              <a:t>Trousers</a:t>
            </a:r>
          </a:p>
          <a:p>
            <a:r>
              <a:rPr lang="en-GB" sz="1800" dirty="0"/>
              <a:t>Skirt </a:t>
            </a:r>
          </a:p>
          <a:p>
            <a:r>
              <a:rPr lang="en-GB" sz="1800" dirty="0"/>
              <a:t>Summer Dress</a:t>
            </a:r>
          </a:p>
          <a:p>
            <a:r>
              <a:rPr lang="en-GB" sz="1800" dirty="0"/>
              <a:t>Polo Top</a:t>
            </a:r>
          </a:p>
          <a:p>
            <a:r>
              <a:rPr lang="en-GB" sz="1800" dirty="0"/>
              <a:t>Shirt</a:t>
            </a:r>
          </a:p>
          <a:p>
            <a:r>
              <a:rPr lang="en-GB" sz="1800" dirty="0"/>
              <a:t>Jumper</a:t>
            </a:r>
          </a:p>
          <a:p>
            <a:r>
              <a:rPr lang="en-GB" sz="1800" dirty="0"/>
              <a:t>Cardigan</a:t>
            </a:r>
          </a:p>
          <a:p>
            <a:r>
              <a:rPr lang="en-GB" sz="1800" dirty="0"/>
              <a:t>Pinafore Dress</a:t>
            </a:r>
          </a:p>
          <a:p>
            <a:pPr marL="109728" indent="0">
              <a:buNone/>
            </a:pPr>
            <a:endParaRPr lang="en-GB" sz="1800" dirty="0"/>
          </a:p>
          <a:p>
            <a:pPr marL="109728" indent="0">
              <a:buNone/>
            </a:pPr>
            <a:endParaRPr lang="en-GB" dirty="0"/>
          </a:p>
        </p:txBody>
      </p:sp>
      <p:sp>
        <p:nvSpPr>
          <p:cNvPr id="5" name="Content Placeholder 1">
            <a:extLst>
              <a:ext uri="{FF2B5EF4-FFF2-40B4-BE49-F238E27FC236}">
                <a16:creationId xmlns:a16="http://schemas.microsoft.com/office/drawing/2014/main" id="{B01C9E71-6350-452C-893B-ECA5CDFFD2A1}"/>
              </a:ext>
            </a:extLst>
          </p:cNvPr>
          <p:cNvSpPr txBox="1">
            <a:spLocks/>
          </p:cNvSpPr>
          <p:nvPr/>
        </p:nvSpPr>
        <p:spPr>
          <a:xfrm>
            <a:off x="4716016" y="152682"/>
            <a:ext cx="4906888" cy="6012622"/>
          </a:xfrm>
          <a:prstGeom prst="rect">
            <a:avLst/>
          </a:prstGeom>
        </p:spPr>
        <p:txBody>
          <a:bodyPr vert="horz">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buFont typeface="Wingdings 3"/>
              <a:buNone/>
            </a:pPr>
            <a:r>
              <a:rPr lang="en-GB" u="sng" dirty="0"/>
              <a:t>Types of School Winter Clothing:</a:t>
            </a:r>
          </a:p>
          <a:p>
            <a:pPr marL="109728" indent="0">
              <a:buFont typeface="Wingdings 3"/>
              <a:buNone/>
            </a:pPr>
            <a:endParaRPr lang="en-GB" sz="1200" u="sng" dirty="0"/>
          </a:p>
          <a:p>
            <a:r>
              <a:rPr lang="en-GB" sz="1800" dirty="0"/>
              <a:t>Trousers</a:t>
            </a:r>
          </a:p>
          <a:p>
            <a:r>
              <a:rPr lang="en-GB" sz="1800" dirty="0"/>
              <a:t>Skirt </a:t>
            </a:r>
          </a:p>
          <a:p>
            <a:r>
              <a:rPr lang="en-GB" sz="1800" dirty="0"/>
              <a:t>Polo Top</a:t>
            </a:r>
          </a:p>
          <a:p>
            <a:r>
              <a:rPr lang="en-GB" sz="1800" dirty="0"/>
              <a:t>Shirt</a:t>
            </a:r>
          </a:p>
          <a:p>
            <a:r>
              <a:rPr lang="en-GB" sz="1800" dirty="0"/>
              <a:t>Jumper</a:t>
            </a:r>
          </a:p>
          <a:p>
            <a:r>
              <a:rPr lang="en-GB" sz="1800" dirty="0"/>
              <a:t>Cardigan</a:t>
            </a:r>
          </a:p>
          <a:p>
            <a:r>
              <a:rPr lang="en-GB" sz="1800" dirty="0"/>
              <a:t>Pinafore Dress</a:t>
            </a:r>
          </a:p>
          <a:p>
            <a:r>
              <a:rPr lang="en-GB" sz="1800" dirty="0"/>
              <a:t>Tights</a:t>
            </a:r>
          </a:p>
          <a:p>
            <a:r>
              <a:rPr lang="en-GB" sz="1800" dirty="0"/>
              <a:t>Coat </a:t>
            </a:r>
          </a:p>
          <a:p>
            <a:r>
              <a:rPr lang="en-GB" sz="1800" dirty="0"/>
              <a:t>Long Sleeve top</a:t>
            </a:r>
          </a:p>
          <a:p>
            <a:r>
              <a:rPr lang="en-GB" sz="1800" dirty="0"/>
              <a:t>Scarf </a:t>
            </a:r>
          </a:p>
          <a:p>
            <a:r>
              <a:rPr lang="en-GB" sz="1800" dirty="0"/>
              <a:t>Gloves</a:t>
            </a:r>
          </a:p>
          <a:p>
            <a:r>
              <a:rPr lang="en-GB" sz="1800" dirty="0"/>
              <a:t>Thermal Socks</a:t>
            </a:r>
          </a:p>
          <a:p>
            <a:pPr marL="109728" indent="0">
              <a:buFont typeface="Wingdings 3"/>
              <a:buNone/>
            </a:pPr>
            <a:endParaRPr lang="en-GB" sz="1800" dirty="0"/>
          </a:p>
          <a:p>
            <a:pPr marL="109728" indent="0">
              <a:buFont typeface="Wingdings 3"/>
              <a:buNone/>
            </a:pPr>
            <a:endParaRPr lang="en-GB" dirty="0"/>
          </a:p>
        </p:txBody>
      </p:sp>
    </p:spTree>
    <p:extLst>
      <p:ext uri="{BB962C8B-B14F-4D97-AF65-F5344CB8AC3E}">
        <p14:creationId xmlns:p14="http://schemas.microsoft.com/office/powerpoint/2010/main" val="40986727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E800111-284E-4A48-B6EE-BEF111443669}"/>
              </a:ext>
            </a:extLst>
          </p:cNvPr>
          <p:cNvSpPr txBox="1"/>
          <p:nvPr/>
        </p:nvSpPr>
        <p:spPr>
          <a:xfrm>
            <a:off x="539552" y="287397"/>
            <a:ext cx="3466728" cy="2862322"/>
          </a:xfrm>
          <a:prstGeom prst="rect">
            <a:avLst/>
          </a:prstGeom>
          <a:noFill/>
        </p:spPr>
        <p:txBody>
          <a:bodyPr wrap="square" rtlCol="0">
            <a:spAutoFit/>
          </a:bodyPr>
          <a:lstStyle/>
          <a:p>
            <a:r>
              <a:rPr lang="en-GB" sz="2700" u="sng" dirty="0"/>
              <a:t>Types of Winter Shoes:</a:t>
            </a:r>
          </a:p>
          <a:p>
            <a:endParaRPr lang="en-GB" dirty="0"/>
          </a:p>
          <a:p>
            <a:pPr marL="285750" indent="-285750">
              <a:buFont typeface="Arial" panose="020B0604020202020204" pitchFamily="34" charset="0"/>
              <a:buChar char="•"/>
            </a:pPr>
            <a:r>
              <a:rPr lang="en-GB" dirty="0"/>
              <a:t>Boots</a:t>
            </a:r>
          </a:p>
          <a:p>
            <a:pPr marL="285750" indent="-285750">
              <a:buFont typeface="Arial" panose="020B0604020202020204" pitchFamily="34" charset="0"/>
              <a:buChar char="•"/>
            </a:pPr>
            <a:r>
              <a:rPr lang="en-GB" dirty="0"/>
              <a:t>Ugg Boots</a:t>
            </a:r>
          </a:p>
          <a:p>
            <a:pPr marL="285750" indent="-285750">
              <a:buFont typeface="Arial" panose="020B0604020202020204" pitchFamily="34" charset="0"/>
              <a:buChar char="•"/>
            </a:pPr>
            <a:r>
              <a:rPr lang="en-GB" dirty="0"/>
              <a:t>Trainers</a:t>
            </a:r>
          </a:p>
          <a:p>
            <a:pPr marL="285750" indent="-285750">
              <a:buFont typeface="Arial" panose="020B0604020202020204" pitchFamily="34" charset="0"/>
              <a:buChar char="•"/>
            </a:pPr>
            <a:r>
              <a:rPr lang="en-GB" dirty="0"/>
              <a:t>Slip on</a:t>
            </a:r>
          </a:p>
          <a:p>
            <a:pPr marL="285750" indent="-285750">
              <a:buFont typeface="Arial" panose="020B0604020202020204" pitchFamily="34" charset="0"/>
              <a:buChar char="•"/>
            </a:pPr>
            <a:r>
              <a:rPr lang="en-GB" dirty="0"/>
              <a:t>Wellington Boots</a:t>
            </a:r>
          </a:p>
          <a:p>
            <a:pPr marL="285750" indent="-285750">
              <a:buFont typeface="Arial" panose="020B0604020202020204" pitchFamily="34" charset="0"/>
              <a:buChar char="•"/>
            </a:pPr>
            <a:endParaRPr lang="en-GB" dirty="0"/>
          </a:p>
        </p:txBody>
      </p:sp>
      <p:sp>
        <p:nvSpPr>
          <p:cNvPr id="6" name="TextBox 5">
            <a:extLst>
              <a:ext uri="{FF2B5EF4-FFF2-40B4-BE49-F238E27FC236}">
                <a16:creationId xmlns:a16="http://schemas.microsoft.com/office/drawing/2014/main" id="{9BAA7E40-49D8-4164-8CA5-18258433839E}"/>
              </a:ext>
            </a:extLst>
          </p:cNvPr>
          <p:cNvSpPr txBox="1"/>
          <p:nvPr/>
        </p:nvSpPr>
        <p:spPr>
          <a:xfrm>
            <a:off x="4860032" y="252621"/>
            <a:ext cx="3466728" cy="2585323"/>
          </a:xfrm>
          <a:prstGeom prst="rect">
            <a:avLst/>
          </a:prstGeom>
          <a:noFill/>
        </p:spPr>
        <p:txBody>
          <a:bodyPr wrap="square" rtlCol="0">
            <a:spAutoFit/>
          </a:bodyPr>
          <a:lstStyle/>
          <a:p>
            <a:r>
              <a:rPr lang="en-GB" sz="2700" u="sng" dirty="0"/>
              <a:t>Types of Summer Shoes:</a:t>
            </a:r>
          </a:p>
          <a:p>
            <a:endParaRPr lang="en-GB" dirty="0"/>
          </a:p>
          <a:p>
            <a:pPr marL="285750" indent="-285750">
              <a:buFont typeface="Arial" panose="020B0604020202020204" pitchFamily="34" charset="0"/>
              <a:buChar char="•"/>
            </a:pPr>
            <a:r>
              <a:rPr lang="en-GB" dirty="0"/>
              <a:t>Boots</a:t>
            </a:r>
          </a:p>
          <a:p>
            <a:pPr marL="285750" indent="-285750">
              <a:buFont typeface="Arial" panose="020B0604020202020204" pitchFamily="34" charset="0"/>
              <a:buChar char="•"/>
            </a:pPr>
            <a:r>
              <a:rPr lang="en-GB" dirty="0"/>
              <a:t>Ugg Boots</a:t>
            </a:r>
          </a:p>
          <a:p>
            <a:pPr marL="285750" indent="-285750">
              <a:buFont typeface="Arial" panose="020B0604020202020204" pitchFamily="34" charset="0"/>
              <a:buChar char="•"/>
            </a:pPr>
            <a:r>
              <a:rPr lang="en-GB" dirty="0"/>
              <a:t>Sandals</a:t>
            </a:r>
          </a:p>
          <a:p>
            <a:pPr marL="285750" indent="-285750">
              <a:buFont typeface="Arial" panose="020B0604020202020204" pitchFamily="34" charset="0"/>
              <a:buChar char="•"/>
            </a:pPr>
            <a:r>
              <a:rPr lang="en-GB" dirty="0"/>
              <a:t>Trainers</a:t>
            </a:r>
          </a:p>
          <a:p>
            <a:pPr marL="285750" indent="-285750">
              <a:buFont typeface="Arial" panose="020B0604020202020204" pitchFamily="34" charset="0"/>
              <a:buChar char="•"/>
            </a:pPr>
            <a:r>
              <a:rPr lang="en-GB" dirty="0"/>
              <a:t>Slip on</a:t>
            </a:r>
          </a:p>
        </p:txBody>
      </p:sp>
      <p:pic>
        <p:nvPicPr>
          <p:cNvPr id="3074" name="Picture 2" descr="https://encrypted-tbn0.gstatic.com/images?q=tbn:ANd9GcQ97oUFowur3b879y_2w9IuEWUqqhiieS_rlgiE_zsQ2CbYRaAiEQg9KLp2ZdRrY90lKWea2d9q&amp;usqp=CAc">
            <a:extLst>
              <a:ext uri="{FF2B5EF4-FFF2-40B4-BE49-F238E27FC236}">
                <a16:creationId xmlns:a16="http://schemas.microsoft.com/office/drawing/2014/main" id="{CC980627-E53B-437E-B1BF-55A373CB3F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3734246"/>
            <a:ext cx="1602482" cy="1602482"/>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Start-rite Girls Swirl T-Bar School Shoes - Black Patent | littlewoods.com">
            <a:extLst>
              <a:ext uri="{FF2B5EF4-FFF2-40B4-BE49-F238E27FC236}">
                <a16:creationId xmlns:a16="http://schemas.microsoft.com/office/drawing/2014/main" id="{11EF86F3-09D6-4295-97FE-E7079BAFF89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54860" y="3717032"/>
            <a:ext cx="1847850" cy="2466975"/>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Primigi PHc 24162 Black Patent Girl's Boots 21: Amazon.co.uk: Shoes &amp; Bags">
            <a:extLst>
              <a:ext uri="{FF2B5EF4-FFF2-40B4-BE49-F238E27FC236}">
                <a16:creationId xmlns:a16="http://schemas.microsoft.com/office/drawing/2014/main" id="{2D990E1E-943B-4FFF-8E2B-0EBA2D35B8F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81398" y="4246116"/>
            <a:ext cx="2105025" cy="2181225"/>
          </a:xfrm>
          <a:prstGeom prst="rect">
            <a:avLst/>
          </a:prstGeom>
          <a:noFill/>
          <a:extLst>
            <a:ext uri="{909E8E84-426E-40DD-AFC4-6F175D3DCCD1}">
              <a14:hiddenFill xmlns:a14="http://schemas.microsoft.com/office/drawing/2010/main">
                <a:solidFill>
                  <a:srgbClr val="FFFFFF"/>
                </a:solidFill>
              </a14:hiddenFill>
            </a:ext>
          </a:extLst>
        </p:spPr>
      </p:pic>
      <p:pic>
        <p:nvPicPr>
          <p:cNvPr id="3082" name="Picture 10" descr="Girls' Boots with Fur - beige light metalised, Shoes | Vertbaudet">
            <a:extLst>
              <a:ext uri="{FF2B5EF4-FFF2-40B4-BE49-F238E27FC236}">
                <a16:creationId xmlns:a16="http://schemas.microsoft.com/office/drawing/2014/main" id="{45655849-355E-46C0-968C-0AA2031852D3}"/>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397928" y="3182719"/>
            <a:ext cx="2139702" cy="28529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68477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8F251B5C60BD74B81E5FDA3CB2E263C" ma:contentTypeVersion="15" ma:contentTypeDescription="Create a new document." ma:contentTypeScope="" ma:versionID="b0d84773579261cefa07cbf68630dd5e">
  <xsd:schema xmlns:xsd="http://www.w3.org/2001/XMLSchema" xmlns:xs="http://www.w3.org/2001/XMLSchema" xmlns:p="http://schemas.microsoft.com/office/2006/metadata/properties" xmlns:ns2="b4078335-d96c-4b29-849f-8536c1da80f5" xmlns:ns3="4c0a3f48-ca08-48bc-89ac-c9ddc702ec0a" targetNamespace="http://schemas.microsoft.com/office/2006/metadata/properties" ma:root="true" ma:fieldsID="8f6cda3a134577ac5c3c37e6262b16ad" ns2:_="" ns3:_="">
    <xsd:import namespace="b4078335-d96c-4b29-849f-8536c1da80f5"/>
    <xsd:import namespace="4c0a3f48-ca08-48bc-89ac-c9ddc702ec0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4078335-d96c-4b29-849f-8536c1da80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5dfd98df-2cc9-409e-a9a9-85a472a8861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4c0a3f48-ca08-48bc-89ac-c9ddc702ec0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a749772f-25e7-4c3c-a753-4af31530f83c}" ma:internalName="TaxCatchAll" ma:showField="CatchAllData" ma:web="4c0a3f48-ca08-48bc-89ac-c9ddc702ec0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4078335-d96c-4b29-849f-8536c1da80f5">
      <Terms xmlns="http://schemas.microsoft.com/office/infopath/2007/PartnerControls"/>
    </lcf76f155ced4ddcb4097134ff3c332f>
    <TaxCatchAll xmlns="4c0a3f48-ca08-48bc-89ac-c9ddc702ec0a" xsi:nil="true"/>
  </documentManagement>
</p:properties>
</file>

<file path=customXml/itemProps1.xml><?xml version="1.0" encoding="utf-8"?>
<ds:datastoreItem xmlns:ds="http://schemas.openxmlformats.org/officeDocument/2006/customXml" ds:itemID="{8726B8A7-A628-425C-A62F-110EA06F49B3}"/>
</file>

<file path=customXml/itemProps2.xml><?xml version="1.0" encoding="utf-8"?>
<ds:datastoreItem xmlns:ds="http://schemas.openxmlformats.org/officeDocument/2006/customXml" ds:itemID="{6F857667-CA2C-47C1-BC20-F5BA827B7B89}"/>
</file>

<file path=customXml/itemProps3.xml><?xml version="1.0" encoding="utf-8"?>
<ds:datastoreItem xmlns:ds="http://schemas.openxmlformats.org/officeDocument/2006/customXml" ds:itemID="{CAABDBF6-C8C8-4B11-BA49-3E8E8BEBF9D2}"/>
</file>

<file path=docProps/app.xml><?xml version="1.0" encoding="utf-8"?>
<Properties xmlns="http://schemas.openxmlformats.org/officeDocument/2006/extended-properties" xmlns:vt="http://schemas.openxmlformats.org/officeDocument/2006/docPropsVTypes">
  <Template>Concourse</Template>
  <TotalTime>112</TotalTime>
  <Words>363</Words>
  <Application>Microsoft Office PowerPoint</Application>
  <PresentationFormat>On-screen Show (4:3)</PresentationFormat>
  <Paragraphs>60</Paragraphs>
  <Slides>11</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Lucida Sans Unicode</vt:lpstr>
      <vt:lpstr>Verdana</vt:lpstr>
      <vt:lpstr>Wingdings 2</vt:lpstr>
      <vt:lpstr>Wingdings 3</vt:lpstr>
      <vt:lpstr>Concourse</vt:lpstr>
      <vt:lpstr>Clothing</vt:lpstr>
      <vt:lpstr>Breathing x3</vt:lpstr>
      <vt:lpstr>Ask permission to touch your partner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Say thank you to each other!</vt:lpstr>
    </vt:vector>
  </TitlesOfParts>
  <Company>Reading Borough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Webster, Sophie</dc:creator>
  <cp:lastModifiedBy>Webster, Sophie</cp:lastModifiedBy>
  <cp:revision>19</cp:revision>
  <dcterms:created xsi:type="dcterms:W3CDTF">2019-02-25T10:42:19Z</dcterms:created>
  <dcterms:modified xsi:type="dcterms:W3CDTF">2020-11-20T11:41:47Z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ificationName">
    <vt:lpwstr>Unclassified</vt:lpwstr>
  </property>
  <property fmtid="{D5CDD505-2E9C-101B-9397-08002B2CF9AE}" pid="3" name="ClassificationMarking">
    <vt:lpwstr>Classification: UNCLASSIFIED</vt:lpwstr>
  </property>
  <property fmtid="{D5CDD505-2E9C-101B-9397-08002B2CF9AE}" pid="4" name="ClassificationMadeExternally">
    <vt:lpwstr>Yes</vt:lpwstr>
  </property>
  <property fmtid="{D5CDD505-2E9C-101B-9397-08002B2CF9AE}" pid="5" name="ClassificationMadeBy">
    <vt:lpwstr>RBC\webssop</vt:lpwstr>
  </property>
  <property fmtid="{D5CDD505-2E9C-101B-9397-08002B2CF9AE}" pid="6" name="ClassificationMadeOn">
    <vt:filetime>2019-09-19T11:52:46Z</vt:filetime>
  </property>
  <property fmtid="{D5CDD505-2E9C-101B-9397-08002B2CF9AE}" pid="7" name="ContentTypeId">
    <vt:lpwstr>0x01010058F251B5C60BD74B81E5FDA3CB2E263C</vt:lpwstr>
  </property>
</Properties>
</file>