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1" r:id="rId2"/>
    <p:sldId id="258" r:id="rId3"/>
    <p:sldId id="259" r:id="rId4"/>
    <p:sldId id="263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9" autoAdjust="0"/>
    <p:restoredTop sz="94660"/>
  </p:normalViewPr>
  <p:slideViewPr>
    <p:cSldViewPr>
      <p:cViewPr varScale="1">
        <p:scale>
          <a:sx n="63" d="100"/>
          <a:sy n="63" d="100"/>
        </p:scale>
        <p:origin x="13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Classification: UNCLASSIFIED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D1B2D-DFBF-43F5-9AC9-C06B00221F4C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Classification: UNCLASSIFIED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F1628-C4F9-4078-B299-E69A7DD3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477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Classification: UNCLASSIFIED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C87E6-12F1-4C84-8219-0D78C1FD4B07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Classification: UNCLASSIFIED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60C9D-97F3-4D28-BE70-7B93200641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131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/>
              <a:t>
Classification: OFFICIAL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14E920-82ED-4A48-B2B3-3E9B36A1C03F}" type="slidenum">
              <a:rPr lang="en-GB" altLang="en-US" smtClean="0"/>
              <a:pPr eaLnBrk="1" hangingPunct="1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76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
Classification: OFFICIAL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4E0BB0-843A-4DC8-ADA7-6131357BC6D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13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20/07/2021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/>
              <a:t>
Classification: UNCLASSIFIED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0425" y="2132856"/>
            <a:ext cx="6549687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Charlie and the Chocolate Factory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8657" y="3789040"/>
            <a:ext cx="7772400" cy="1199704"/>
          </a:xfrm>
        </p:spPr>
        <p:txBody>
          <a:bodyPr/>
          <a:lstStyle/>
          <a:p>
            <a:r>
              <a:rPr lang="en-GB" dirty="0"/>
              <a:t>Story Massage</a:t>
            </a:r>
          </a:p>
        </p:txBody>
      </p:sp>
      <p:pic>
        <p:nvPicPr>
          <p:cNvPr id="1026" name="Picture 2" descr="Charlie and the Chocolate Factory: Roald Dahl, Joseph Schindelman:  9780394810119: Amazon.com: Books">
            <a:extLst>
              <a:ext uri="{FF2B5EF4-FFF2-40B4-BE49-F238E27FC236}">
                <a16:creationId xmlns:a16="http://schemas.microsoft.com/office/drawing/2014/main" id="{DAF510D8-2122-4C31-954A-4E74D96A9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3028778" cy="446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400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E73248-69C6-40CE-A84A-50552BAEA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Violet </a:t>
            </a:r>
            <a:r>
              <a:rPr lang="en-US" dirty="0" err="1"/>
              <a:t>Beauregarde</a:t>
            </a:r>
            <a:r>
              <a:rPr lang="en-US" dirty="0"/>
              <a:t> was determined to be the first to taste the chewing gum even though it was not ready. Violet turned into a blueberry.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C8F6FD-52F9-419C-9DF8-F2985D418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Squeeze</a:t>
            </a:r>
          </a:p>
        </p:txBody>
      </p:sp>
      <p:pic>
        <p:nvPicPr>
          <p:cNvPr id="8196" name="Picture 4" descr="Violet Beauregarde should've replaced Willy Wonka in Charlie and Chocolate  Factory - fan | Newshub">
            <a:extLst>
              <a:ext uri="{FF2B5EF4-FFF2-40B4-BE49-F238E27FC236}">
                <a16:creationId xmlns:a16="http://schemas.microsoft.com/office/drawing/2014/main" id="{2B7559C6-6801-44CD-8A19-C971F0910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735" y="3112908"/>
            <a:ext cx="5188529" cy="296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FDCCC332-A283-47E6-AAE2-D45955902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1632"/>
            <a:ext cx="1562125" cy="119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070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C66F4F-025F-4A19-9D84-F68FFDEEC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Verucca</a:t>
            </a:r>
            <a:r>
              <a:rPr lang="en-US" dirty="0"/>
              <a:t> Salt wanted everything NOW.</a:t>
            </a:r>
          </a:p>
          <a:p>
            <a:endParaRPr lang="en-US" dirty="0"/>
          </a:p>
          <a:p>
            <a:r>
              <a:rPr lang="en-US" dirty="0"/>
              <a:t>She fell down the bad </a:t>
            </a:r>
            <a:r>
              <a:rPr lang="en-US" dirty="0" err="1"/>
              <a:t>nutt</a:t>
            </a:r>
            <a:r>
              <a:rPr lang="en-US" dirty="0"/>
              <a:t> </a:t>
            </a:r>
            <a:r>
              <a:rPr lang="en-US" dirty="0" err="1"/>
              <a:t>shute</a:t>
            </a:r>
            <a:r>
              <a:rPr lang="en-US" dirty="0"/>
              <a:t>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C2916D-1A2A-4282-8092-A113AA480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Fan</a:t>
            </a:r>
          </a:p>
        </p:txBody>
      </p:sp>
      <p:pic>
        <p:nvPicPr>
          <p:cNvPr id="9218" name="Picture 2" descr="The Squirrels | Charlie and the Chocolate Factory Wiki | Fandom">
            <a:extLst>
              <a:ext uri="{FF2B5EF4-FFF2-40B4-BE49-F238E27FC236}">
                <a16:creationId xmlns:a16="http://schemas.microsoft.com/office/drawing/2014/main" id="{133ED061-FD63-4BBA-8E19-C04247A28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11760" y="3068960"/>
            <a:ext cx="4610454" cy="2766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1DF9A90A-D598-4239-BD8E-79538B34F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452320" y="242526"/>
            <a:ext cx="1368152" cy="927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7101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0F7E31-0C22-40C5-BA06-2CC47EB68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Mike </a:t>
            </a:r>
            <a:r>
              <a:rPr lang="en-US" dirty="0" err="1"/>
              <a:t>Teavee</a:t>
            </a:r>
            <a:r>
              <a:rPr lang="en-US" dirty="0"/>
              <a:t> spent so much time watching TV that he was sucked up and shown on the screen.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DD260C-1238-4D89-8C64-68DC69550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Bounce</a:t>
            </a:r>
          </a:p>
        </p:txBody>
      </p:sp>
      <p:pic>
        <p:nvPicPr>
          <p:cNvPr id="10242" name="Picture 2" descr="Charlie and the Chocolate Factory">
            <a:extLst>
              <a:ext uri="{FF2B5EF4-FFF2-40B4-BE49-F238E27FC236}">
                <a16:creationId xmlns:a16="http://schemas.microsoft.com/office/drawing/2014/main" id="{97953FC0-F9B7-4B11-8944-23E8CE83C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068960"/>
            <a:ext cx="5493776" cy="269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52B46632-45B3-4F44-8D8A-3D13B2D63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9364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4ABA16-2970-4434-B722-90AC3CD00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Charlie was kind, and honest and generous. </a:t>
            </a:r>
          </a:p>
          <a:p>
            <a:endParaRPr lang="en-GB" dirty="0"/>
          </a:p>
          <a:p>
            <a:r>
              <a:rPr lang="en-GB" dirty="0"/>
              <a:t>He won the whole factory!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B565D2-213B-46CC-8720-404826283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Drum</a:t>
            </a:r>
          </a:p>
        </p:txBody>
      </p:sp>
      <p:pic>
        <p:nvPicPr>
          <p:cNvPr id="11268" name="Picture 4" descr="Happy birthday Charlie and the Chocolate Factory – here's 10 reasons why we  love you - Wales Online">
            <a:extLst>
              <a:ext uri="{FF2B5EF4-FFF2-40B4-BE49-F238E27FC236}">
                <a16:creationId xmlns:a16="http://schemas.microsoft.com/office/drawing/2014/main" id="{EE6BB2FD-9A0B-4619-B1DA-702EB6EA9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212976"/>
            <a:ext cx="5286321" cy="296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4AE76690-920A-413F-8E2D-7F8E112EF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809" y="91101"/>
            <a:ext cx="131444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145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5C2F92-D75A-4877-A42D-334CE2AAA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Bucket family moved into their new home And lived ‘</a:t>
            </a:r>
            <a:r>
              <a:rPr lang="en-US" dirty="0" err="1"/>
              <a:t>chocolately</a:t>
            </a:r>
            <a:r>
              <a:rPr lang="en-US" dirty="0"/>
              <a:t>’ ever after. 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52E43E-0CE3-43A6-9EFC-E04137472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Calm</a:t>
            </a:r>
          </a:p>
        </p:txBody>
      </p:sp>
      <p:pic>
        <p:nvPicPr>
          <p:cNvPr id="12290" name="Picture 2" descr="Wonka Chocolate Factory | Charlie and the Chocolate Factory Wiki | Fandom">
            <a:extLst>
              <a:ext uri="{FF2B5EF4-FFF2-40B4-BE49-F238E27FC236}">
                <a16:creationId xmlns:a16="http://schemas.microsoft.com/office/drawing/2014/main" id="{44459E52-F1F5-4D60-A07E-811B758F6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52" y="2773486"/>
            <a:ext cx="4540431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Chocolate factory spill causes one ton of molten chocolate to flow onto the  street in Germany - Deseret News">
            <a:extLst>
              <a:ext uri="{FF2B5EF4-FFF2-40B4-BE49-F238E27FC236}">
                <a16:creationId xmlns:a16="http://schemas.microsoft.com/office/drawing/2014/main" id="{B6AAEA93-C09B-4E7B-8A52-9EA5B2E1C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773486"/>
            <a:ext cx="3679097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4EC4EBC-BC8F-4CC5-9D95-5DDEE04B3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060" y="32222"/>
            <a:ext cx="1790932" cy="1327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9326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Say thank you to each other!</a:t>
            </a:r>
          </a:p>
        </p:txBody>
      </p:sp>
    </p:spTree>
    <p:extLst>
      <p:ext uri="{BB962C8B-B14F-4D97-AF65-F5344CB8AC3E}">
        <p14:creationId xmlns:p14="http://schemas.microsoft.com/office/powerpoint/2010/main" val="127730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en-GB" altLang="en-US" dirty="0"/>
              <a:t>Breathing x3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95288" y="1125538"/>
            <a:ext cx="8497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80008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80008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80008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80008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Breathe in through the nose…hold for 3 seconds…and breathe out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slowly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and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quietly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through the mouth. </a:t>
            </a:r>
          </a:p>
        </p:txBody>
      </p:sp>
      <p:pic>
        <p:nvPicPr>
          <p:cNvPr id="9220" name="Picture 4" descr="Image result for inh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33862"/>
            <a:ext cx="3624263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909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Ask permission to touch your partner</a:t>
            </a:r>
          </a:p>
        </p:txBody>
      </p:sp>
    </p:spTree>
    <p:extLst>
      <p:ext uri="{BB962C8B-B14F-4D97-AF65-F5344CB8AC3E}">
        <p14:creationId xmlns:p14="http://schemas.microsoft.com/office/powerpoint/2010/main" val="327079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6A775F-324C-46C2-940A-5006F5723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Around the world everyone was searching for Golden Tickets in chocolate bar wrappers.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5A9E1A-B801-4F10-93AC-028F0682B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Circle</a:t>
            </a:r>
          </a:p>
        </p:txBody>
      </p:sp>
      <p:pic>
        <p:nvPicPr>
          <p:cNvPr id="3074" name="Picture 2" descr="Willy Wonka and the Chocolate Factory (Golden Ticket) Hanging Acrylic Print  ACPCERT383">
            <a:extLst>
              <a:ext uri="{FF2B5EF4-FFF2-40B4-BE49-F238E27FC236}">
                <a16:creationId xmlns:a16="http://schemas.microsoft.com/office/drawing/2014/main" id="{58089860-3455-426D-92D5-3D06302AC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852936"/>
            <a:ext cx="3991616" cy="3016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1E7FDDE8-DB36-4F96-A2A1-AFB58DE83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0"/>
            <a:ext cx="1331640" cy="1301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36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D68601-4897-4D0C-872F-1D342DC16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Charlie Bucket was very poor but one day he found a coin. He used the coin to buy a chocolate bar. He was so excited when he won the last Golden Ticket.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A55477-3B08-4ABC-90B5-43DE44E5E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Fan</a:t>
            </a:r>
          </a:p>
        </p:txBody>
      </p:sp>
      <p:pic>
        <p:nvPicPr>
          <p:cNvPr id="2052" name="Picture 4" descr="Golden Ticket | Roald Dahl Wiki | Fandom">
            <a:extLst>
              <a:ext uri="{FF2B5EF4-FFF2-40B4-BE49-F238E27FC236}">
                <a16:creationId xmlns:a16="http://schemas.microsoft.com/office/drawing/2014/main" id="{68AEB6EA-E2BF-41AA-BBDE-FDB49FAEA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599773"/>
            <a:ext cx="3201487" cy="2407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0E18A47A-B3C1-4DD5-B1F9-F532F38E6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809391" cy="1226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161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4895A1-798B-4E10-BDA8-DB0975336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Five children went to meet Willy Wonka at his chocolate factory.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86212D-E24D-4572-86B5-BC595B489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Walk</a:t>
            </a:r>
          </a:p>
        </p:txBody>
      </p:sp>
      <p:pic>
        <p:nvPicPr>
          <p:cNvPr id="4100" name="Picture 4" descr="Charlie And The Chocolate Factory (Character Designs) on Behance">
            <a:extLst>
              <a:ext uri="{FF2B5EF4-FFF2-40B4-BE49-F238E27FC236}">
                <a16:creationId xmlns:a16="http://schemas.microsoft.com/office/drawing/2014/main" id="{ABEF7ADD-337C-4A25-ACC1-12653F0E5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556" y="2708920"/>
            <a:ext cx="4380887" cy="236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DC66272-ADF4-4BE9-825B-04CC1E157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3024"/>
            <a:ext cx="1291888" cy="1220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548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0EA380-15FF-4A70-8ED4-1208A5E54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was a feast of bubble gum and treats and sweets on trees.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94184E-7122-422F-9535-AF4AD424F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Sprinkle</a:t>
            </a:r>
          </a:p>
        </p:txBody>
      </p:sp>
      <p:pic>
        <p:nvPicPr>
          <p:cNvPr id="5122" name="Picture 2" descr="Chocolate River for Charlie and the Chocolate Factory | VFX">
            <a:extLst>
              <a:ext uri="{FF2B5EF4-FFF2-40B4-BE49-F238E27FC236}">
                <a16:creationId xmlns:a16="http://schemas.microsoft.com/office/drawing/2014/main" id="{04596A9F-38CE-49F0-B835-7A1861EA9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80928"/>
            <a:ext cx="4447740" cy="2959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CEEECD3-445A-47F9-9869-3052951CB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864" y="11192"/>
            <a:ext cx="122413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923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2152E0-218B-4E75-80A3-B8B3B9A74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 the Oompa-Loompas sang as they worked.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AE6F1B-CE2F-4BF9-8B17-181D8E44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Claw</a:t>
            </a:r>
          </a:p>
        </p:txBody>
      </p:sp>
      <p:pic>
        <p:nvPicPr>
          <p:cNvPr id="6146" name="Picture 2" descr="Infographic: What would Willy Wonka's factory cost today? - Careers with  STEM">
            <a:extLst>
              <a:ext uri="{FF2B5EF4-FFF2-40B4-BE49-F238E27FC236}">
                <a16:creationId xmlns:a16="http://schemas.microsoft.com/office/drawing/2014/main" id="{70E1FC86-89A5-474A-B876-74A5570D3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52936"/>
            <a:ext cx="4906736" cy="274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ED808B35-88CB-472F-8837-615A15480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6222"/>
            <a:ext cx="1485083" cy="1401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0423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6BF53A-79CB-4B79-99DB-93F5C4B83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Augustus </a:t>
            </a:r>
            <a:r>
              <a:rPr lang="en-US" dirty="0" err="1"/>
              <a:t>Gloop</a:t>
            </a:r>
            <a:r>
              <a:rPr lang="en-US" dirty="0"/>
              <a:t> drank from the forbidden chocolate river and was washed away.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5C1BDE8-B55B-4E31-9139-D37A5E6A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Wave</a:t>
            </a:r>
          </a:p>
        </p:txBody>
      </p:sp>
      <p:pic>
        <p:nvPicPr>
          <p:cNvPr id="7172" name="Picture 4" descr="Girl given part of Augustus Gloop in school play of Charlie and the  Chocolate Factory | Daily Mail Online">
            <a:extLst>
              <a:ext uri="{FF2B5EF4-FFF2-40B4-BE49-F238E27FC236}">
                <a16:creationId xmlns:a16="http://schemas.microsoft.com/office/drawing/2014/main" id="{AA062B50-3A7E-443F-A679-6D279C609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80" y="2778466"/>
            <a:ext cx="4027537" cy="259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You're Augustus Gloop stuck in the pipe about to die ASMR - YouTube">
            <a:extLst>
              <a:ext uri="{FF2B5EF4-FFF2-40B4-BE49-F238E27FC236}">
                <a16:creationId xmlns:a16="http://schemas.microsoft.com/office/drawing/2014/main" id="{1FE46755-0B5D-4E9C-B0B8-9A8B3BC9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02586"/>
            <a:ext cx="4386221" cy="257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52C14FE5-3942-4C8A-83F2-63A2520DE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943" y="121585"/>
            <a:ext cx="1352278" cy="1296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940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5" ma:contentTypeDescription="Create a new document." ma:contentTypeScope="" ma:versionID="b0d84773579261cefa07cbf68630dd5e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8f6cda3a134577ac5c3c37e6262b16ad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49772f-25e7-4c3c-a753-4af31530f83c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</documentManagement>
</p:properties>
</file>

<file path=customXml/itemProps1.xml><?xml version="1.0" encoding="utf-8"?>
<ds:datastoreItem xmlns:ds="http://schemas.openxmlformats.org/officeDocument/2006/customXml" ds:itemID="{3AF3485D-64DF-4789-9DC0-1818D04F990A}"/>
</file>

<file path=customXml/itemProps2.xml><?xml version="1.0" encoding="utf-8"?>
<ds:datastoreItem xmlns:ds="http://schemas.openxmlformats.org/officeDocument/2006/customXml" ds:itemID="{F1B966B9-E4A7-4C96-A2D1-0B6D3464A64D}"/>
</file>

<file path=customXml/itemProps3.xml><?xml version="1.0" encoding="utf-8"?>
<ds:datastoreItem xmlns:ds="http://schemas.openxmlformats.org/officeDocument/2006/customXml" ds:itemID="{14F61634-AFDC-4767-A628-A73247E7611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254</Words>
  <Application>Microsoft Office PowerPoint</Application>
  <PresentationFormat>On-screen Show (4:3)</PresentationFormat>
  <Paragraphs>37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Charlie and the Chocolate Factory</vt:lpstr>
      <vt:lpstr>Breathing x3</vt:lpstr>
      <vt:lpstr>Ask permission to touch your partner</vt:lpstr>
      <vt:lpstr>The Circle</vt:lpstr>
      <vt:lpstr>The Fan</vt:lpstr>
      <vt:lpstr>The Walk</vt:lpstr>
      <vt:lpstr>The Sprinkle</vt:lpstr>
      <vt:lpstr>The Claw</vt:lpstr>
      <vt:lpstr>The Wave</vt:lpstr>
      <vt:lpstr>The Squeeze</vt:lpstr>
      <vt:lpstr>The Fan</vt:lpstr>
      <vt:lpstr>The Bounce</vt:lpstr>
      <vt:lpstr>The Drum</vt:lpstr>
      <vt:lpstr>The Calm</vt:lpstr>
      <vt:lpstr>Say thank you to each other!</vt:lpstr>
    </vt:vector>
  </TitlesOfParts>
  <Company>Reading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Webster, Sophie</dc:creator>
  <cp:lastModifiedBy>Webster, Sophie</cp:lastModifiedBy>
  <cp:revision>16</cp:revision>
  <dcterms:created xsi:type="dcterms:W3CDTF">2019-02-25T10:42:19Z</dcterms:created>
  <dcterms:modified xsi:type="dcterms:W3CDTF">2021-07-20T12:23:02Z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Unclassified</vt:lpwstr>
  </property>
  <property fmtid="{D5CDD505-2E9C-101B-9397-08002B2CF9AE}" pid="3" name="ClassificationMarking">
    <vt:lpwstr>Classification: UNCLASSIFIED</vt:lpwstr>
  </property>
  <property fmtid="{D5CDD505-2E9C-101B-9397-08002B2CF9AE}" pid="4" name="ClassificationMadeExternally">
    <vt:lpwstr>Yes</vt:lpwstr>
  </property>
  <property fmtid="{D5CDD505-2E9C-101B-9397-08002B2CF9AE}" pid="5" name="ClassificationMadeBy">
    <vt:lpwstr>RBC\webssop</vt:lpwstr>
  </property>
  <property fmtid="{D5CDD505-2E9C-101B-9397-08002B2CF9AE}" pid="6" name="ClassificationMadeOn">
    <vt:filetime>2019-09-19T11:52:46Z</vt:filetime>
  </property>
  <property fmtid="{D5CDD505-2E9C-101B-9397-08002B2CF9AE}" pid="7" name="ContentTypeId">
    <vt:lpwstr>0x01010058F251B5C60BD74B81E5FDA3CB2E263C</vt:lpwstr>
  </property>
</Properties>
</file>