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1" r:id="rId10"/>
    <p:sldId id="267" r:id="rId11"/>
    <p:sldId id="268" r:id="rId12"/>
    <p:sldId id="269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Classification: UNCLASSIFIED
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CDBC4-B62F-4E61-AE4E-681E2530B09E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
Classification: UNCLASSIFIED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9BFC6-7ADF-42C2-8CE0-D7C016818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3490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Classification: UNCLASSIFIED
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C87E6-12F1-4C84-8219-0D78C1FD4B07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
Classification: UNCLASSIFIED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60C9D-97F3-4D28-BE70-7B9320064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1313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649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809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267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547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
Classification: OFFICIAL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4E0BB0-843A-4DC8-ADA7-6131357BC6D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21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
Classification: OFFICIAL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14E920-82ED-4A48-B2B3-3E9B36A1C03F}" type="slidenum">
              <a:rPr lang="en-GB" altLang="en-US" smtClean="0"/>
              <a:pPr eaLnBrk="1" hangingPunct="1"/>
              <a:t>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C027-C31E-464B-B61E-3A0D2E6B896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576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315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95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227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202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346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9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796DFA-092A-4EF3-A9F6-421D73243A92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96DFA-092A-4EF3-A9F6-421D73243A92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96DFA-092A-4EF3-A9F6-421D73243A92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96DFA-092A-4EF3-A9F6-421D73243A92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96DFA-092A-4EF3-A9F6-421D73243A92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96DFA-092A-4EF3-A9F6-421D73243A92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96DFA-092A-4EF3-A9F6-421D73243A92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96DFA-092A-4EF3-A9F6-421D73243A92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96DFA-092A-4EF3-A9F6-421D73243A92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E796DFA-092A-4EF3-A9F6-421D73243A92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796DFA-092A-4EF3-A9F6-421D73243A92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E796DFA-092A-4EF3-A9F6-421D73243A92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GB" smtClean="0"/>
              <a:t>
Classification: UNCLASSIFIED</a:t>
            </a: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Blood Tests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Sophie Webster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1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Bounce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514877" cy="495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4725144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your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0"/>
            <a:ext cx="1181608" cy="118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88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Wave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23938"/>
            <a:ext cx="871537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0192" y="1268760"/>
            <a:ext cx="12961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your</a:t>
            </a:r>
            <a:endParaRPr lang="en-GB" sz="2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441" y="66653"/>
            <a:ext cx="1277031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5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Calm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7080405" cy="493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1465903"/>
            <a:ext cx="12961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_______!</a:t>
            </a:r>
            <a:endParaRPr lang="en-GB" sz="2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617"/>
            <a:ext cx="1608564" cy="119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79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Say thank you to each other!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73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r>
              <a:rPr lang="en-GB" altLang="en-US" dirty="0" smtClean="0"/>
              <a:t>Breathing x3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95288" y="1125538"/>
            <a:ext cx="84978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80008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80008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80008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80008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80008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8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8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8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8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chemeClr val="tx1"/>
                </a:solidFill>
                <a:latin typeface="+mn-lt"/>
                <a:cs typeface="Arial" charset="0"/>
              </a:rPr>
              <a:t>Breathe in through the nose…hold for 3 seconds…and breathe out </a:t>
            </a:r>
            <a:r>
              <a:rPr lang="en-GB" altLang="en-US" sz="3600" u="sng" dirty="0">
                <a:solidFill>
                  <a:schemeClr val="tx1"/>
                </a:solidFill>
                <a:latin typeface="+mn-lt"/>
                <a:cs typeface="Arial" charset="0"/>
              </a:rPr>
              <a:t>slowly</a:t>
            </a:r>
            <a:r>
              <a:rPr lang="en-GB" altLang="en-US" sz="3600" dirty="0">
                <a:solidFill>
                  <a:schemeClr val="tx1"/>
                </a:solidFill>
                <a:latin typeface="+mn-lt"/>
                <a:cs typeface="Arial" charset="0"/>
              </a:rPr>
              <a:t> and </a:t>
            </a:r>
            <a:r>
              <a:rPr lang="en-GB" altLang="en-US" sz="3600" u="sng" dirty="0">
                <a:solidFill>
                  <a:schemeClr val="tx1"/>
                </a:solidFill>
                <a:latin typeface="+mn-lt"/>
                <a:cs typeface="Arial" charset="0"/>
              </a:rPr>
              <a:t>quietly</a:t>
            </a:r>
            <a:r>
              <a:rPr lang="en-GB" altLang="en-US" sz="3600" dirty="0">
                <a:solidFill>
                  <a:schemeClr val="tx1"/>
                </a:solidFill>
                <a:latin typeface="+mn-lt"/>
                <a:cs typeface="Arial" charset="0"/>
              </a:rPr>
              <a:t> through the mouth. </a:t>
            </a:r>
          </a:p>
        </p:txBody>
      </p:sp>
      <p:pic>
        <p:nvPicPr>
          <p:cNvPr id="9220" name="Picture 4" descr="Image result for inh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33862"/>
            <a:ext cx="3624263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90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Ask permission to touch your partner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7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/>
              <a:t>Having blood drawn means that a nurse will take </a:t>
            </a:r>
            <a:r>
              <a:rPr lang="en-GB" dirty="0" smtClean="0"/>
              <a:t>a little </a:t>
            </a:r>
            <a:r>
              <a:rPr lang="en-GB" dirty="0"/>
              <a:t>bit of blood from </a:t>
            </a:r>
            <a:r>
              <a:rPr lang="en-GB" dirty="0" smtClean="0"/>
              <a:t>your arm. Whenever </a:t>
            </a:r>
            <a:r>
              <a:rPr lang="en-GB" dirty="0"/>
              <a:t>blood is drawn, there are steps </a:t>
            </a:r>
            <a:r>
              <a:rPr lang="en-GB" dirty="0" smtClean="0"/>
              <a:t>that people follow.</a:t>
            </a:r>
          </a:p>
          <a:p>
            <a:pPr marL="109728" indent="0">
              <a:buNone/>
            </a:pPr>
            <a:r>
              <a:rPr lang="en-GB" dirty="0" smtClean="0"/>
              <a:t>This </a:t>
            </a:r>
            <a:r>
              <a:rPr lang="en-GB" dirty="0"/>
              <a:t>story will show you all the steps </a:t>
            </a:r>
            <a:r>
              <a:rPr lang="en-GB" dirty="0" smtClean="0"/>
              <a:t>of having a blood test.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Calm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81" y="25617"/>
            <a:ext cx="1906487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7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 smtClean="0"/>
              <a:t>First you check in at the Reception Desk.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Wave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29524"/>
            <a:ext cx="34766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277031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76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 smtClean="0"/>
              <a:t>Then we will sit down and wait in the waiting room. There may be lots of people but I will bring your ear defenders/iPad. There may be toys for you to play with.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Calm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053" y="3429000"/>
            <a:ext cx="35147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787"/>
            <a:ext cx="1749097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2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 smtClean="0"/>
              <a:t>A nurse will call your name and you will follow Mummy to the Nurse’s room. You will sit down on the chair and Mummy will sit next to you.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Walk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744" y="2852936"/>
            <a:ext cx="31718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75" y="44624"/>
            <a:ext cx="1368152" cy="129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00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Circle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237676" cy="432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5013176"/>
            <a:ext cx="6480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198"/>
            <a:ext cx="169515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59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Squeeze</a:t>
            </a:r>
            <a:endParaRPr lang="en-GB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8085584" cy="443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43809" y="5173161"/>
            <a:ext cx="8964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your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355976" y="5188550"/>
            <a:ext cx="93610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You are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205370" y="4437112"/>
            <a:ext cx="8964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your</a:t>
            </a: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681163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63688" y="1397745"/>
            <a:ext cx="6480720" cy="231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70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F251B5C60BD74B81E5FDA3CB2E263C" ma:contentTypeVersion="15" ma:contentTypeDescription="Create a new document." ma:contentTypeScope="" ma:versionID="b0d84773579261cefa07cbf68630dd5e">
  <xsd:schema xmlns:xsd="http://www.w3.org/2001/XMLSchema" xmlns:xs="http://www.w3.org/2001/XMLSchema" xmlns:p="http://schemas.microsoft.com/office/2006/metadata/properties" xmlns:ns2="b4078335-d96c-4b29-849f-8536c1da80f5" xmlns:ns3="4c0a3f48-ca08-48bc-89ac-c9ddc702ec0a" targetNamespace="http://schemas.microsoft.com/office/2006/metadata/properties" ma:root="true" ma:fieldsID="8f6cda3a134577ac5c3c37e6262b16ad" ns2:_="" ns3:_="">
    <xsd:import namespace="b4078335-d96c-4b29-849f-8536c1da80f5"/>
    <xsd:import namespace="4c0a3f48-ca08-48bc-89ac-c9ddc702ec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78335-d96c-4b29-849f-8536c1da80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dfd98df-2cc9-409e-a9a9-85a472a886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a3f48-ca08-48bc-89ac-c9ddc702ec0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749772f-25e7-4c3c-a753-4af31530f83c}" ma:internalName="TaxCatchAll" ma:showField="CatchAllData" ma:web="4c0a3f48-ca08-48bc-89ac-c9ddc702ec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078335-d96c-4b29-849f-8536c1da80f5">
      <Terms xmlns="http://schemas.microsoft.com/office/infopath/2007/PartnerControls"/>
    </lcf76f155ced4ddcb4097134ff3c332f>
    <TaxCatchAll xmlns="4c0a3f48-ca08-48bc-89ac-c9ddc702ec0a" xsi:nil="true"/>
  </documentManagement>
</p:properties>
</file>

<file path=customXml/itemProps1.xml><?xml version="1.0" encoding="utf-8"?>
<ds:datastoreItem xmlns:ds="http://schemas.openxmlformats.org/officeDocument/2006/customXml" ds:itemID="{FB1C313F-68B2-49DB-94E8-3439CB4A5B95}"/>
</file>

<file path=customXml/itemProps2.xml><?xml version="1.0" encoding="utf-8"?>
<ds:datastoreItem xmlns:ds="http://schemas.openxmlformats.org/officeDocument/2006/customXml" ds:itemID="{176C57E4-989B-4058-989C-55104AE13888}"/>
</file>

<file path=customXml/itemProps3.xml><?xml version="1.0" encoding="utf-8"?>
<ds:datastoreItem xmlns:ds="http://schemas.openxmlformats.org/officeDocument/2006/customXml" ds:itemID="{5821CB68-604D-4DEA-B941-15C0ED6CBC90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</TotalTime>
  <Words>195</Words>
  <Application>Microsoft Office PowerPoint</Application>
  <PresentationFormat>On-screen Show (4:3)</PresentationFormat>
  <Paragraphs>42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Blood Tests</vt:lpstr>
      <vt:lpstr>Breathing x3</vt:lpstr>
      <vt:lpstr>Ask permission to touch your partner</vt:lpstr>
      <vt:lpstr>The Calm</vt:lpstr>
      <vt:lpstr>The Wave</vt:lpstr>
      <vt:lpstr>The Calm</vt:lpstr>
      <vt:lpstr>The Walk</vt:lpstr>
      <vt:lpstr>The Circle</vt:lpstr>
      <vt:lpstr>The Squeeze</vt:lpstr>
      <vt:lpstr>The Bounce</vt:lpstr>
      <vt:lpstr>The Wave</vt:lpstr>
      <vt:lpstr>The Calm</vt:lpstr>
      <vt:lpstr>Say thank you to each other!</vt:lpstr>
    </vt:vector>
  </TitlesOfParts>
  <Company>Reading Borough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Webster, Sophie</dc:creator>
  <cp:lastModifiedBy>Webster, Sophie</cp:lastModifiedBy>
  <cp:revision>10</cp:revision>
  <dcterms:created xsi:type="dcterms:W3CDTF">2019-02-25T10:42:19Z</dcterms:created>
  <dcterms:modified xsi:type="dcterms:W3CDTF">2019-09-19T11:51:17Z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Name">
    <vt:lpwstr>Unclassified</vt:lpwstr>
  </property>
  <property fmtid="{D5CDD505-2E9C-101B-9397-08002B2CF9AE}" pid="3" name="ClassificationMarking">
    <vt:lpwstr>Classification: UNCLASSIFIED</vt:lpwstr>
  </property>
  <property fmtid="{D5CDD505-2E9C-101B-9397-08002B2CF9AE}" pid="4" name="ClassificationMadeExternally">
    <vt:lpwstr>Yes</vt:lpwstr>
  </property>
  <property fmtid="{D5CDD505-2E9C-101B-9397-08002B2CF9AE}" pid="5" name="ClassificationMadeBy">
    <vt:lpwstr>RBC\webssop</vt:lpwstr>
  </property>
  <property fmtid="{D5CDD505-2E9C-101B-9397-08002B2CF9AE}" pid="6" name="ClassificationMadeOn">
    <vt:filetime>2019-09-19T11:50:59Z</vt:filetime>
  </property>
  <property fmtid="{D5CDD505-2E9C-101B-9397-08002B2CF9AE}" pid="7" name="ContentTypeId">
    <vt:lpwstr>0x01010058F251B5C60BD74B81E5FDA3CB2E263C</vt:lpwstr>
  </property>
</Properties>
</file>