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Classification: UNCLASSIFIED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00A45-660C-4233-997A-A625C66FD88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AFB3-BC62-4083-8E74-5CFF615F3F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1896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Classification: UNCLASSIFIED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8C79D-75F9-453D-8639-6D5F302B7035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FB77E-666E-44A9-AA29-FBA7A501D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1824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26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931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140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698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9318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
Classification: OFFICIAL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4E0BB0-843A-4DC8-ADA7-6131357BC6D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13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/>
              <a:t>
Classification: OFFICIAL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4E920-82ED-4A48-B2B3-3E9B36A1C03F}" type="slidenum">
              <a:rPr lang="en-GB" altLang="en-US" smtClean="0"/>
              <a:pPr eaLnBrk="1" hangingPunct="1"/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76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509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651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97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175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999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80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Bedtime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Sophie Webster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107409"/>
            <a:ext cx="1893937" cy="1600577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86149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Next, it’s time to brush your teeth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Circle</a:t>
            </a:r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780928"/>
            <a:ext cx="1835696" cy="198075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2217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Now you need to get into bed. I will read you a story or you can play with your favourite toy until I say it’s time to go to sleep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Fan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96952"/>
            <a:ext cx="3777657" cy="2560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64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Now it’s bed time and time for you to go to sleep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Calm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465" y="2564904"/>
            <a:ext cx="3024336" cy="230425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09015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Goodnight and sweet dreams, see you in the morning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Calm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64904"/>
            <a:ext cx="3264977" cy="266429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39898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Say thank you to each other!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11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en-GB" altLang="en-US" dirty="0" smtClean="0"/>
              <a:t>Breathing x3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95288" y="1125538"/>
            <a:ext cx="8497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80008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80008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80008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80008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Breathe in through the nose…hold for 3 seconds…and breathe out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slowly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and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quietly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through the mouth. </a:t>
            </a:r>
          </a:p>
        </p:txBody>
      </p:sp>
      <p:pic>
        <p:nvPicPr>
          <p:cNvPr id="9220" name="Picture 4" descr="Image result for inh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3862"/>
            <a:ext cx="3624263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755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Ask permission to touch your partner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49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Time to get ready for bed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Calm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08920"/>
            <a:ext cx="3240360" cy="2448272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18293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I’ll fill the bath with water or turn on the shower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Sprinkle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80928"/>
            <a:ext cx="2160489" cy="215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96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You will get in and relax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Wave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52936"/>
            <a:ext cx="2704335" cy="2592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627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I will help to wash you and we can play with your toys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Bounce 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708920"/>
            <a:ext cx="2639740" cy="259228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15357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Then, you will get out and I will help to dry you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Drum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388" y="2708920"/>
            <a:ext cx="2592288" cy="223224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88239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Now it’s time to get into your pyjamas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Claw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64904"/>
            <a:ext cx="3126900" cy="295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9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5" ma:contentTypeDescription="Create a new document." ma:contentTypeScope="" ma:versionID="b0d84773579261cefa07cbf68630dd5e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8f6cda3a134577ac5c3c37e6262b16ad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49772f-25e7-4c3c-a753-4af31530f83c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</documentManagement>
</p:properties>
</file>

<file path=customXml/itemProps1.xml><?xml version="1.0" encoding="utf-8"?>
<ds:datastoreItem xmlns:ds="http://schemas.openxmlformats.org/officeDocument/2006/customXml" ds:itemID="{0527C6E7-9BD6-4F44-8179-AE24390ECBCA}"/>
</file>

<file path=customXml/itemProps2.xml><?xml version="1.0" encoding="utf-8"?>
<ds:datastoreItem xmlns:ds="http://schemas.openxmlformats.org/officeDocument/2006/customXml" ds:itemID="{2C64E98A-BCA9-47D5-80D8-A484206D4F0C}"/>
</file>

<file path=customXml/itemProps3.xml><?xml version="1.0" encoding="utf-8"?>
<ds:datastoreItem xmlns:ds="http://schemas.openxmlformats.org/officeDocument/2006/customXml" ds:itemID="{42ADCB6D-F597-4C99-9E99-632D5420FB21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188</Words>
  <Application>Microsoft Office PowerPoint</Application>
  <PresentationFormat>On-screen Show (4:3)</PresentationFormat>
  <Paragraphs>42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Bedtime</vt:lpstr>
      <vt:lpstr>Breathing x3</vt:lpstr>
      <vt:lpstr>Ask permission to touch your partner</vt:lpstr>
      <vt:lpstr>The Calm</vt:lpstr>
      <vt:lpstr>The Sprinkle</vt:lpstr>
      <vt:lpstr>The Wave</vt:lpstr>
      <vt:lpstr>The Bounce </vt:lpstr>
      <vt:lpstr>The Drum</vt:lpstr>
      <vt:lpstr>The Claw</vt:lpstr>
      <vt:lpstr>The Circle</vt:lpstr>
      <vt:lpstr>The Fan</vt:lpstr>
      <vt:lpstr>The Calm</vt:lpstr>
      <vt:lpstr>The Calm</vt:lpstr>
      <vt:lpstr>Say thank you to each other!</vt:lpstr>
    </vt:vector>
  </TitlesOfParts>
  <Company>Reading Borough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Webster, Sophie</dc:creator>
  <cp:lastModifiedBy>Webster, Sophie</cp:lastModifiedBy>
  <cp:revision>5</cp:revision>
  <dcterms:created xsi:type="dcterms:W3CDTF">2019-01-11T15:17:48Z</dcterms:created>
  <dcterms:modified xsi:type="dcterms:W3CDTF">2019-09-19T11:48:37Z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Unclassified</vt:lpwstr>
  </property>
  <property fmtid="{D5CDD505-2E9C-101B-9397-08002B2CF9AE}" pid="3" name="ClassificationMarking">
    <vt:lpwstr>Classification: UNCLASSIFIED</vt:lpwstr>
  </property>
  <property fmtid="{D5CDD505-2E9C-101B-9397-08002B2CF9AE}" pid="4" name="ClassificationMadeExternally">
    <vt:lpwstr>Yes</vt:lpwstr>
  </property>
  <property fmtid="{D5CDD505-2E9C-101B-9397-08002B2CF9AE}" pid="5" name="ClassificationMadeBy">
    <vt:lpwstr>RBC\webssop</vt:lpwstr>
  </property>
  <property fmtid="{D5CDD505-2E9C-101B-9397-08002B2CF9AE}" pid="6" name="ClassificationMadeOn">
    <vt:filetime>2019-09-19T11:48:32Z</vt:filetime>
  </property>
  <property fmtid="{D5CDD505-2E9C-101B-9397-08002B2CF9AE}" pid="7" name="ContentTypeId">
    <vt:lpwstr>0x01010058F251B5C60BD74B81E5FDA3CB2E263C</vt:lpwstr>
  </property>
</Properties>
</file>