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3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61" r:id="rId2"/>
    <p:sldId id="258" r:id="rId3"/>
    <p:sldId id="259" r:id="rId4"/>
    <p:sldId id="263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6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/>
              <a:t>Classification: UNCLASSIFIED
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4D1B2D-DFBF-43F5-9AC9-C06B00221F4C}" type="datetimeFigureOut">
              <a:rPr lang="en-GB" smtClean="0"/>
              <a:t>21/07/2021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/>
              <a:t>
Classification: UNCLASSIFIED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8F1628-C4F9-4078-B299-E69A7DD35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34776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/>
              <a:t>Classification: UNCLASSIFIED
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FC87E6-12F1-4C84-8219-0D78C1FD4B07}" type="datetimeFigureOut">
              <a:rPr lang="en-GB" smtClean="0"/>
              <a:t>21/07/2021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/>
              <a:t>
Classification: UNCLASSIFIED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360C9D-97F3-4D28-BE70-7B93200641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513135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33796" name="Footer Placeholder 3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altLang="en-US"/>
              <a:t>
Classification: OFFICIAL</a:t>
            </a:r>
          </a:p>
        </p:txBody>
      </p:sp>
      <p:sp>
        <p:nvSpPr>
          <p:cNvPr id="33797" name="Slide Number Placeholder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B14E920-82ED-4A48-B2B3-3E9B36A1C03F}" type="slidenum">
              <a:rPr lang="en-GB" altLang="en-US" smtClean="0"/>
              <a:pPr eaLnBrk="1" hangingPunct="1"/>
              <a:t>2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1EC027-C31E-464B-B61E-3A0D2E6B896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85761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
Classification: OFFICIAL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94E0BB0-843A-4DC8-ADA7-6131357BC6D6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4213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E796DFA-092A-4EF3-A9F6-421D73243A92}" type="datetimeFigureOut">
              <a:rPr lang="en-GB" smtClean="0"/>
              <a:t>21/07/2021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F7D01AE-907A-45FB-8CFC-A04EF277149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96DFA-092A-4EF3-A9F6-421D73243A92}" type="datetimeFigureOut">
              <a:rPr lang="en-GB" smtClean="0"/>
              <a:t>21/07/2021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D01AE-907A-45FB-8CFC-A04EF277149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96DFA-092A-4EF3-A9F6-421D73243A92}" type="datetimeFigureOut">
              <a:rPr lang="en-GB" smtClean="0"/>
              <a:t>21/07/2021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D01AE-907A-45FB-8CFC-A04EF277149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96DFA-092A-4EF3-A9F6-421D73243A92}" type="datetimeFigureOut">
              <a:rPr lang="en-GB" smtClean="0"/>
              <a:t>21/07/2021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D01AE-907A-45FB-8CFC-A04EF277149B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96DFA-092A-4EF3-A9F6-421D73243A92}" type="datetimeFigureOut">
              <a:rPr lang="en-GB" smtClean="0"/>
              <a:t>21/07/2021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D01AE-907A-45FB-8CFC-A04EF277149B}" type="slidenum">
              <a:rPr lang="en-GB" smtClean="0"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96DFA-092A-4EF3-A9F6-421D73243A92}" type="datetimeFigureOut">
              <a:rPr lang="en-GB" smtClean="0"/>
              <a:t>21/07/2021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D01AE-907A-45FB-8CFC-A04EF277149B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96DFA-092A-4EF3-A9F6-421D73243A92}" type="datetimeFigureOut">
              <a:rPr lang="en-GB" smtClean="0"/>
              <a:t>21/07/2021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D01AE-907A-45FB-8CFC-A04EF277149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96DFA-092A-4EF3-A9F6-421D73243A92}" type="datetimeFigureOut">
              <a:rPr lang="en-GB" smtClean="0"/>
              <a:t>21/07/2021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D01AE-907A-45FB-8CFC-A04EF277149B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96DFA-092A-4EF3-A9F6-421D73243A92}" type="datetimeFigureOut">
              <a:rPr lang="en-GB" smtClean="0"/>
              <a:t>21/07/2021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D01AE-907A-45FB-8CFC-A04EF277149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3E796DFA-092A-4EF3-A9F6-421D73243A92}" type="datetimeFigureOut">
              <a:rPr lang="en-GB" smtClean="0"/>
              <a:t>21/07/2021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D01AE-907A-45FB-8CFC-A04EF277149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E796DFA-092A-4EF3-A9F6-421D73243A92}" type="datetimeFigureOut">
              <a:rPr lang="en-GB" smtClean="0"/>
              <a:t>21/07/2021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F7D01AE-907A-45FB-8CFC-A04EF277149B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E796DFA-092A-4EF3-A9F6-421D73243A92}" type="datetimeFigureOut">
              <a:rPr lang="en-GB" smtClean="0"/>
              <a:t>21/07/2021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GB"/>
              <a:t>
Classification: UNCLASSIFIED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F7D01AE-907A-45FB-8CFC-A04EF277149B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8657" y="2204864"/>
            <a:ext cx="7772400" cy="1470025"/>
          </a:xfrm>
        </p:spPr>
        <p:txBody>
          <a:bodyPr/>
          <a:lstStyle/>
          <a:p>
            <a:r>
              <a:rPr lang="en-GB" dirty="0"/>
              <a:t>Animal Habitats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8657" y="3789040"/>
            <a:ext cx="7772400" cy="1199704"/>
          </a:xfrm>
        </p:spPr>
        <p:txBody>
          <a:bodyPr/>
          <a:lstStyle/>
          <a:p>
            <a:r>
              <a:rPr lang="en-GB" dirty="0"/>
              <a:t>Story Massage</a:t>
            </a:r>
          </a:p>
        </p:txBody>
      </p:sp>
    </p:spTree>
    <p:extLst>
      <p:ext uri="{BB962C8B-B14F-4D97-AF65-F5344CB8AC3E}">
        <p14:creationId xmlns:p14="http://schemas.microsoft.com/office/powerpoint/2010/main" val="30844000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6597D71-93A4-49B7-816A-8D8DE79534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Jamie didn’t want to live there.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5936D4C-63CC-4928-A0AC-D8B6DB7F1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Calm</a:t>
            </a:r>
          </a:p>
        </p:txBody>
      </p:sp>
      <p:pic>
        <p:nvPicPr>
          <p:cNvPr id="4" name="Picture 2" descr="A sad brown rabbit vector or color illustration. A sad brown rabbit with  long ears vector color drawing or illustration. | CanStock">
            <a:extLst>
              <a:ext uri="{FF2B5EF4-FFF2-40B4-BE49-F238E27FC236}">
                <a16:creationId xmlns:a16="http://schemas.microsoft.com/office/drawing/2014/main" id="{B9FFAECD-6F9C-403C-8D7F-99851C0889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9558" y="2564904"/>
            <a:ext cx="2684884" cy="2908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88D1BDE6-D63F-4E11-8F77-D52C133E64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58738"/>
            <a:ext cx="1512888" cy="1119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26041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950A492-6859-4D6D-9EDC-4A236B1F70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Koala lived at the top of a Eucalyptus tree in a forest. Koala’s </a:t>
            </a:r>
            <a:r>
              <a:rPr lang="en-US" dirty="0" err="1"/>
              <a:t>favourite</a:t>
            </a:r>
            <a:r>
              <a:rPr lang="en-US" dirty="0"/>
              <a:t> food was leaves from the tree. She ate lots and lots of leaves.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F2AD1E1-4CD2-4798-BB7C-3604CD8C76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Fan</a:t>
            </a:r>
          </a:p>
        </p:txBody>
      </p:sp>
      <p:pic>
        <p:nvPicPr>
          <p:cNvPr id="8194" name="Picture 2" descr="How to draw a cute cartoon Koala - YouTube">
            <a:extLst>
              <a:ext uri="{FF2B5EF4-FFF2-40B4-BE49-F238E27FC236}">
                <a16:creationId xmlns:a16="http://schemas.microsoft.com/office/drawing/2014/main" id="{762C16F4-4332-4FCA-B974-632A949126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3212976"/>
            <a:ext cx="4514807" cy="2528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>
            <a:extLst>
              <a:ext uri="{FF2B5EF4-FFF2-40B4-BE49-F238E27FC236}">
                <a16:creationId xmlns:a16="http://schemas.microsoft.com/office/drawing/2014/main" id="{213B2FFC-D9B7-467F-8CB4-B3DDF805DC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15888"/>
            <a:ext cx="1768475" cy="1198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67408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3E3A12D-3469-43AD-951D-4EE9B44EB2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Jamie didn’t want to live there.</a:t>
            </a:r>
          </a:p>
          <a:p>
            <a:endParaRPr lang="en-US" dirty="0"/>
          </a:p>
          <a:p>
            <a:r>
              <a:rPr lang="en-US" dirty="0"/>
              <a:t>‘I like my home best’ said Jamie. “I don't want to live </a:t>
            </a:r>
            <a:r>
              <a:rPr lang="en-GB" dirty="0"/>
              <a:t>anywhere else.”</a:t>
            </a:r>
          </a:p>
          <a:p>
            <a:endParaRPr lang="en-GB" dirty="0"/>
          </a:p>
          <a:p>
            <a:r>
              <a:rPr lang="en-GB" dirty="0"/>
              <a:t>My home keeps me safe.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68B172B-9BF7-472A-82AB-B20768C3D2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Sprinkle</a:t>
            </a:r>
          </a:p>
        </p:txBody>
      </p:sp>
      <p:pic>
        <p:nvPicPr>
          <p:cNvPr id="9218" name="Picture 2" descr="Cute Cartoon Rabbit Burrow Drawing. Little Bunny Sleeping In.. Royalty Free  Cliparts, Vectors, And Stock Illustration. Image 93341139.">
            <a:extLst>
              <a:ext uri="{FF2B5EF4-FFF2-40B4-BE49-F238E27FC236}">
                <a16:creationId xmlns:a16="http://schemas.microsoft.com/office/drawing/2014/main" id="{6B162F7B-C0B8-4557-BA8E-B2166FE4A1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077072"/>
            <a:ext cx="2143125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B6C3880F-B480-4F82-8F90-1D66D8FDAF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160338"/>
            <a:ext cx="1296988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64598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Say thank you to each other!</a:t>
            </a:r>
          </a:p>
        </p:txBody>
      </p:sp>
    </p:spTree>
    <p:extLst>
      <p:ext uri="{BB962C8B-B14F-4D97-AF65-F5344CB8AC3E}">
        <p14:creationId xmlns:p14="http://schemas.microsoft.com/office/powerpoint/2010/main" val="1277306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395288" y="115888"/>
            <a:ext cx="8229600" cy="1143000"/>
          </a:xfrm>
        </p:spPr>
        <p:txBody>
          <a:bodyPr/>
          <a:lstStyle/>
          <a:p>
            <a:r>
              <a:rPr lang="en-GB" altLang="en-US" dirty="0"/>
              <a:t>Breathing x3</a:t>
            </a:r>
          </a:p>
        </p:txBody>
      </p:sp>
      <p:sp>
        <p:nvSpPr>
          <p:cNvPr id="9219" name="TextBox 2"/>
          <p:cNvSpPr txBox="1">
            <a:spLocks noChangeArrowheads="1"/>
          </p:cNvSpPr>
          <p:nvPr/>
        </p:nvSpPr>
        <p:spPr bwMode="auto">
          <a:xfrm>
            <a:off x="395288" y="1125538"/>
            <a:ext cx="8497887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800080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800080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800080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800080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80008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80008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80008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80008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80008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600" dirty="0">
                <a:solidFill>
                  <a:schemeClr val="tx1"/>
                </a:solidFill>
                <a:latin typeface="+mn-lt"/>
                <a:cs typeface="Arial" charset="0"/>
              </a:rPr>
              <a:t>Breathe in through the nose…hold for 3 seconds…and breathe out </a:t>
            </a:r>
            <a:r>
              <a:rPr lang="en-GB" altLang="en-US" sz="3600" u="sng" dirty="0">
                <a:solidFill>
                  <a:schemeClr val="tx1"/>
                </a:solidFill>
                <a:latin typeface="+mn-lt"/>
                <a:cs typeface="Arial" charset="0"/>
              </a:rPr>
              <a:t>slowly</a:t>
            </a:r>
            <a:r>
              <a:rPr lang="en-GB" altLang="en-US" sz="3600" dirty="0">
                <a:solidFill>
                  <a:schemeClr val="tx1"/>
                </a:solidFill>
                <a:latin typeface="+mn-lt"/>
                <a:cs typeface="Arial" charset="0"/>
              </a:rPr>
              <a:t> and </a:t>
            </a:r>
            <a:r>
              <a:rPr lang="en-GB" altLang="en-US" sz="3600" u="sng" dirty="0">
                <a:solidFill>
                  <a:schemeClr val="tx1"/>
                </a:solidFill>
                <a:latin typeface="+mn-lt"/>
                <a:cs typeface="Arial" charset="0"/>
              </a:rPr>
              <a:t>quietly</a:t>
            </a:r>
            <a:r>
              <a:rPr lang="en-GB" altLang="en-US" sz="3600" dirty="0">
                <a:solidFill>
                  <a:schemeClr val="tx1"/>
                </a:solidFill>
                <a:latin typeface="+mn-lt"/>
                <a:cs typeface="Arial" charset="0"/>
              </a:rPr>
              <a:t> through the mouth. </a:t>
            </a:r>
          </a:p>
        </p:txBody>
      </p:sp>
      <p:pic>
        <p:nvPicPr>
          <p:cNvPr id="9220" name="Picture 4" descr="Image result for inha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3433862"/>
            <a:ext cx="3624263" cy="2166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7909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Ask permission to touch your partner</a:t>
            </a:r>
          </a:p>
        </p:txBody>
      </p:sp>
    </p:spTree>
    <p:extLst>
      <p:ext uri="{BB962C8B-B14F-4D97-AF65-F5344CB8AC3E}">
        <p14:creationId xmlns:p14="http://schemas.microsoft.com/office/powerpoint/2010/main" val="3270794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84068B2-6C89-4DAD-AA39-A094CF94A7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Jamie the Rabbit lived in a burrow. He was feeling bored at home. </a:t>
            </a:r>
          </a:p>
          <a:p>
            <a:endParaRPr lang="en-GB" dirty="0"/>
          </a:p>
          <a:p>
            <a:r>
              <a:rPr lang="en-US" dirty="0"/>
              <a:t>He wanted to live somewhere else. So, he visited his animal friends in </a:t>
            </a:r>
            <a:r>
              <a:rPr lang="en-GB" dirty="0"/>
              <a:t>their homes.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6B605AD-4452-4C61-979D-870A0A488C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Circle</a:t>
            </a:r>
          </a:p>
        </p:txBody>
      </p:sp>
      <p:pic>
        <p:nvPicPr>
          <p:cNvPr id="1026" name="Picture 2" descr="152 Rabbit Burrow Illustrations &amp; Clip Art - iStock">
            <a:extLst>
              <a:ext uri="{FF2B5EF4-FFF2-40B4-BE49-F238E27FC236}">
                <a16:creationId xmlns:a16="http://schemas.microsoft.com/office/drawing/2014/main" id="{C11D169D-AA14-4F0C-9C33-3EC74DDC9C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3861048"/>
            <a:ext cx="3585368" cy="2492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C70AC924-224A-4369-A50E-8463545E8D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72596"/>
            <a:ext cx="1117452" cy="10922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99573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A9DC8EF-843A-4FF9-88E3-C274118B50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Camel lived in the dessert where it was very, very hot.</a:t>
            </a:r>
          </a:p>
          <a:p>
            <a:r>
              <a:rPr lang="en-US" dirty="0"/>
              <a:t>Camel went to sleep standing up.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0F8F547-27D3-42B6-A209-C0BB898BC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Wave (Sideways)</a:t>
            </a:r>
          </a:p>
        </p:txBody>
      </p:sp>
      <p:pic>
        <p:nvPicPr>
          <p:cNvPr id="2050" name="Picture 2" descr="Funny Camel Cartoon With Desert Landscape Background Stock Illustration -  Illustration of sunrise, camel: 70201963">
            <a:extLst>
              <a:ext uri="{FF2B5EF4-FFF2-40B4-BE49-F238E27FC236}">
                <a16:creationId xmlns:a16="http://schemas.microsoft.com/office/drawing/2014/main" id="{74C3F721-95AE-4EE8-817E-7E6BE748D2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3004122"/>
            <a:ext cx="2805850" cy="3066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6AFB7829-2F6F-4E4F-AD82-4A2BDCCB20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728991" y="210935"/>
            <a:ext cx="980949" cy="940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7844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C8AAC1-0305-4B29-BCA3-1E91ABB518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Jamie didn’t want to live there.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F852BB7-5F02-4881-9444-9B1225FD3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Calm</a:t>
            </a:r>
          </a:p>
        </p:txBody>
      </p:sp>
      <p:pic>
        <p:nvPicPr>
          <p:cNvPr id="3074" name="Picture 2" descr="A sad brown rabbit vector or color illustration. A sad brown rabbit with  long ears vector color drawing or illustration. | CanStock">
            <a:extLst>
              <a:ext uri="{FF2B5EF4-FFF2-40B4-BE49-F238E27FC236}">
                <a16:creationId xmlns:a16="http://schemas.microsoft.com/office/drawing/2014/main" id="{4D582D31-9809-45E3-9F58-0C7B8294AA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9558" y="2564904"/>
            <a:ext cx="2684884" cy="2908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40A109C5-8390-4DF0-8052-8FEDCDC500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58738"/>
            <a:ext cx="1512888" cy="1119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674511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6EE5F16-5E56-453F-8120-760966E4B3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Polar Bear lived in the Artic where it was very, very cold. </a:t>
            </a:r>
          </a:p>
          <a:p>
            <a:r>
              <a:rPr lang="en-US" dirty="0"/>
              <a:t>Polar Bear had to wear a coat of very thick fur to </a:t>
            </a:r>
            <a:r>
              <a:rPr lang="en-GB" dirty="0"/>
              <a:t>stay warm.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825E101-3E10-44F7-8214-3825BF46E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Squeeze</a:t>
            </a:r>
          </a:p>
        </p:txBody>
      </p:sp>
      <p:pic>
        <p:nvPicPr>
          <p:cNvPr id="4098" name="Picture 2" descr="Cartoon polar bear sitting on floe Stock Vector Image &amp; Art - Alamy">
            <a:extLst>
              <a:ext uri="{FF2B5EF4-FFF2-40B4-BE49-F238E27FC236}">
                <a16:creationId xmlns:a16="http://schemas.microsoft.com/office/drawing/2014/main" id="{6F7D2842-B518-4536-A873-5777425EA9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3014926"/>
            <a:ext cx="3337718" cy="3568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>
            <a:extLst>
              <a:ext uri="{FF2B5EF4-FFF2-40B4-BE49-F238E27FC236}">
                <a16:creationId xmlns:a16="http://schemas.microsoft.com/office/drawing/2014/main" id="{DB7CB945-FB8A-4629-A976-DD7329BDBC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8813" y="63500"/>
            <a:ext cx="1771650" cy="134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89411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04035DA-8A00-4533-81D2-1B22122B07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Jamie didn’t want to live there.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1617401-328C-4A54-B92B-F95E42C90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Calm</a:t>
            </a:r>
          </a:p>
        </p:txBody>
      </p:sp>
      <p:pic>
        <p:nvPicPr>
          <p:cNvPr id="4" name="Picture 2" descr="A sad brown rabbit vector or color illustration. A sad brown rabbit with  long ears vector color drawing or illustration. | CanStock">
            <a:extLst>
              <a:ext uri="{FF2B5EF4-FFF2-40B4-BE49-F238E27FC236}">
                <a16:creationId xmlns:a16="http://schemas.microsoft.com/office/drawing/2014/main" id="{EA0748FF-07FA-4F56-85D9-3B294A1327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9558" y="2564904"/>
            <a:ext cx="2684884" cy="2908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8CA23676-895C-4BF9-80ED-F995C45E56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58738"/>
            <a:ext cx="1512888" cy="1119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82901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F5F005E-7473-468A-AE89-FBCDD191B2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Frog lived near a pond to keep his skin wet. Frog ate insects like flies and moths.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E31A0DF-E98D-4FED-B183-FE69262D4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Bounce</a:t>
            </a:r>
          </a:p>
        </p:txBody>
      </p:sp>
      <p:pic>
        <p:nvPicPr>
          <p:cNvPr id="7170" name="Picture 2" descr="Frog Jumping Into Pond Cartoon Vector Clipart - FriendlyStock | Pond cartoon,  Frog illustration, Cartoon frog">
            <a:extLst>
              <a:ext uri="{FF2B5EF4-FFF2-40B4-BE49-F238E27FC236}">
                <a16:creationId xmlns:a16="http://schemas.microsoft.com/office/drawing/2014/main" id="{4C13D714-AB64-43D5-A5F0-B5B576D1EB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2780928"/>
            <a:ext cx="4627245" cy="2776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ED86CF8D-08F1-43E4-8208-782806A972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9766" y="115889"/>
            <a:ext cx="1300384" cy="130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75033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8F251B5C60BD74B81E5FDA3CB2E263C" ma:contentTypeVersion="15" ma:contentTypeDescription="Create a new document." ma:contentTypeScope="" ma:versionID="b0d84773579261cefa07cbf68630dd5e">
  <xsd:schema xmlns:xsd="http://www.w3.org/2001/XMLSchema" xmlns:xs="http://www.w3.org/2001/XMLSchema" xmlns:p="http://schemas.microsoft.com/office/2006/metadata/properties" xmlns:ns2="b4078335-d96c-4b29-849f-8536c1da80f5" xmlns:ns3="4c0a3f48-ca08-48bc-89ac-c9ddc702ec0a" targetNamespace="http://schemas.microsoft.com/office/2006/metadata/properties" ma:root="true" ma:fieldsID="8f6cda3a134577ac5c3c37e6262b16ad" ns2:_="" ns3:_="">
    <xsd:import namespace="b4078335-d96c-4b29-849f-8536c1da80f5"/>
    <xsd:import namespace="4c0a3f48-ca08-48bc-89ac-c9ddc702ec0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078335-d96c-4b29-849f-8536c1da80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5dfd98df-2cc9-409e-a9a9-85a472a8861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0a3f48-ca08-48bc-89ac-c9ddc702ec0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a749772f-25e7-4c3c-a753-4af31530f83c}" ma:internalName="TaxCatchAll" ma:showField="CatchAllData" ma:web="4c0a3f48-ca08-48bc-89ac-c9ddc702ec0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4078335-d96c-4b29-849f-8536c1da80f5">
      <Terms xmlns="http://schemas.microsoft.com/office/infopath/2007/PartnerControls"/>
    </lcf76f155ced4ddcb4097134ff3c332f>
    <TaxCatchAll xmlns="4c0a3f48-ca08-48bc-89ac-c9ddc702ec0a" xsi:nil="true"/>
  </documentManagement>
</p:properties>
</file>

<file path=customXml/itemProps1.xml><?xml version="1.0" encoding="utf-8"?>
<ds:datastoreItem xmlns:ds="http://schemas.openxmlformats.org/officeDocument/2006/customXml" ds:itemID="{8F22A8EE-A2F2-458E-832A-F48F099B7C7C}"/>
</file>

<file path=customXml/itemProps2.xml><?xml version="1.0" encoding="utf-8"?>
<ds:datastoreItem xmlns:ds="http://schemas.openxmlformats.org/officeDocument/2006/customXml" ds:itemID="{BDFC9F7B-7DD5-44E0-8291-129BFA9D53B7}"/>
</file>

<file path=customXml/itemProps3.xml><?xml version="1.0" encoding="utf-8"?>
<ds:datastoreItem xmlns:ds="http://schemas.openxmlformats.org/officeDocument/2006/customXml" ds:itemID="{46CB0929-5A0C-424E-9BD0-584CAC156147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49</TotalTime>
  <Words>248</Words>
  <Application>Microsoft Office PowerPoint</Application>
  <PresentationFormat>On-screen Show (4:3)</PresentationFormat>
  <Paragraphs>37</Paragraphs>
  <Slides>13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Lucida Sans Unicode</vt:lpstr>
      <vt:lpstr>Verdana</vt:lpstr>
      <vt:lpstr>Wingdings 2</vt:lpstr>
      <vt:lpstr>Wingdings 3</vt:lpstr>
      <vt:lpstr>Concourse</vt:lpstr>
      <vt:lpstr>Animal Habitats </vt:lpstr>
      <vt:lpstr>Breathing x3</vt:lpstr>
      <vt:lpstr>Ask permission to touch your partner</vt:lpstr>
      <vt:lpstr>The Circle</vt:lpstr>
      <vt:lpstr>The Wave (Sideways)</vt:lpstr>
      <vt:lpstr>The Calm</vt:lpstr>
      <vt:lpstr>The Squeeze</vt:lpstr>
      <vt:lpstr>The Calm</vt:lpstr>
      <vt:lpstr>The Bounce</vt:lpstr>
      <vt:lpstr>The Calm</vt:lpstr>
      <vt:lpstr>The Fan</vt:lpstr>
      <vt:lpstr>The Sprinkle</vt:lpstr>
      <vt:lpstr>Say thank you to each other!</vt:lpstr>
    </vt:vector>
  </TitlesOfParts>
  <Company>Reading Borough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Webster, Sophie</dc:creator>
  <cp:lastModifiedBy>Webster, Sophie</cp:lastModifiedBy>
  <cp:revision>16</cp:revision>
  <dcterms:created xsi:type="dcterms:W3CDTF">2019-02-25T10:42:19Z</dcterms:created>
  <dcterms:modified xsi:type="dcterms:W3CDTF">2021-07-21T09:14:36Z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assificationName">
    <vt:lpwstr>Unclassified</vt:lpwstr>
  </property>
  <property fmtid="{D5CDD505-2E9C-101B-9397-08002B2CF9AE}" pid="3" name="ClassificationMarking">
    <vt:lpwstr>Classification: UNCLASSIFIED</vt:lpwstr>
  </property>
  <property fmtid="{D5CDD505-2E9C-101B-9397-08002B2CF9AE}" pid="4" name="ClassificationMadeExternally">
    <vt:lpwstr>Yes</vt:lpwstr>
  </property>
  <property fmtid="{D5CDD505-2E9C-101B-9397-08002B2CF9AE}" pid="5" name="ClassificationMadeBy">
    <vt:lpwstr>RBC\webssop</vt:lpwstr>
  </property>
  <property fmtid="{D5CDD505-2E9C-101B-9397-08002B2CF9AE}" pid="6" name="ClassificationMadeOn">
    <vt:filetime>2019-09-19T11:52:46Z</vt:filetime>
  </property>
  <property fmtid="{D5CDD505-2E9C-101B-9397-08002B2CF9AE}" pid="7" name="ContentTypeId">
    <vt:lpwstr>0x01010058F251B5C60BD74B81E5FDA3CB2E263C</vt:lpwstr>
  </property>
</Properties>
</file>